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1" r:id="rId2"/>
    <p:sldId id="257" r:id="rId3"/>
    <p:sldId id="258" r:id="rId4"/>
    <p:sldId id="280" r:id="rId5"/>
    <p:sldId id="281" r:id="rId6"/>
    <p:sldId id="262" r:id="rId7"/>
    <p:sldId id="360" r:id="rId8"/>
    <p:sldId id="267" r:id="rId9"/>
    <p:sldId id="361" r:id="rId10"/>
    <p:sldId id="268" r:id="rId11"/>
    <p:sldId id="269" r:id="rId12"/>
    <p:sldId id="270" r:id="rId13"/>
    <p:sldId id="271" r:id="rId14"/>
    <p:sldId id="272" r:id="rId15"/>
    <p:sldId id="273" r:id="rId16"/>
    <p:sldId id="274" r:id="rId17"/>
    <p:sldId id="275" r:id="rId18"/>
    <p:sldId id="265" r:id="rId19"/>
    <p:sldId id="363" r:id="rId20"/>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235F"/>
    <a:srgbClr val="37205E"/>
    <a:srgbClr val="0066FF"/>
    <a:srgbClr val="007BC1"/>
    <a:srgbClr val="FF5050"/>
    <a:srgbClr val="F5F7FB"/>
    <a:srgbClr val="CC00FF"/>
    <a:srgbClr val="FFFF66"/>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DA39BF-24A0-46DC-9D1A-D468463863DD}" v="1" dt="2021-09-26T20:24:22.9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4" autoAdjust="0"/>
    <p:restoredTop sz="96395" autoAdjust="0"/>
  </p:normalViewPr>
  <p:slideViewPr>
    <p:cSldViewPr snapToGrid="0">
      <p:cViewPr varScale="1">
        <p:scale>
          <a:sx n="82" d="100"/>
          <a:sy n="82" d="100"/>
        </p:scale>
        <p:origin x="64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dia Wager" userId="2da49ee70446acd9" providerId="LiveId" clId="{70DA39BF-24A0-46DC-9D1A-D468463863DD}"/>
    <pc:docChg chg="custSel addSld delSld modSld">
      <pc:chgData name="Nadia Wager" userId="2da49ee70446acd9" providerId="LiveId" clId="{70DA39BF-24A0-46DC-9D1A-D468463863DD}" dt="2021-09-26T21:50:19.253" v="1512" actId="20577"/>
      <pc:docMkLst>
        <pc:docMk/>
      </pc:docMkLst>
      <pc:sldChg chg="modSp add del mod">
        <pc:chgData name="Nadia Wager" userId="2da49ee70446acd9" providerId="LiveId" clId="{70DA39BF-24A0-46DC-9D1A-D468463863DD}" dt="2021-09-26T20:27:47.723" v="93" actId="2696"/>
        <pc:sldMkLst>
          <pc:docMk/>
          <pc:sldMk cId="0" sldId="256"/>
        </pc:sldMkLst>
        <pc:spChg chg="mod">
          <ac:chgData name="Nadia Wager" userId="2da49ee70446acd9" providerId="LiveId" clId="{70DA39BF-24A0-46DC-9D1A-D468463863DD}" dt="2021-09-26T20:26:26.085" v="51" actId="21"/>
          <ac:spMkLst>
            <pc:docMk/>
            <pc:sldMk cId="0" sldId="256"/>
            <ac:spMk id="3" creationId="{62C71569-43E8-4D5E-94B2-085B86B7057A}"/>
          </ac:spMkLst>
        </pc:spChg>
        <pc:spChg chg="mod">
          <ac:chgData name="Nadia Wager" userId="2da49ee70446acd9" providerId="LiveId" clId="{70DA39BF-24A0-46DC-9D1A-D468463863DD}" dt="2021-09-26T20:25:56.490" v="41" actId="21"/>
          <ac:spMkLst>
            <pc:docMk/>
            <pc:sldMk cId="0" sldId="256"/>
            <ac:spMk id="13315" creationId="{3A1DDA96-47B7-4EC4-AFF7-C31FD317AAAF}"/>
          </ac:spMkLst>
        </pc:spChg>
      </pc:sldChg>
      <pc:sldChg chg="modSp add mod">
        <pc:chgData name="Nadia Wager" userId="2da49ee70446acd9" providerId="LiveId" clId="{70DA39BF-24A0-46DC-9D1A-D468463863DD}" dt="2021-09-26T20:30:45.653" v="299" actId="14100"/>
        <pc:sldMkLst>
          <pc:docMk/>
          <pc:sldMk cId="0" sldId="257"/>
        </pc:sldMkLst>
        <pc:spChg chg="mod">
          <ac:chgData name="Nadia Wager" userId="2da49ee70446acd9" providerId="LiveId" clId="{70DA39BF-24A0-46DC-9D1A-D468463863DD}" dt="2021-09-26T20:28:15.429" v="103" actId="20577"/>
          <ac:spMkLst>
            <pc:docMk/>
            <pc:sldMk cId="0" sldId="257"/>
            <ac:spMk id="14338" creationId="{D29EC5F0-07C2-406D-AC19-FB4AC31E9F5F}"/>
          </ac:spMkLst>
        </pc:spChg>
        <pc:spChg chg="mod">
          <ac:chgData name="Nadia Wager" userId="2da49ee70446acd9" providerId="LiveId" clId="{70DA39BF-24A0-46DC-9D1A-D468463863DD}" dt="2021-09-26T20:30:45.653" v="299" actId="14100"/>
          <ac:spMkLst>
            <pc:docMk/>
            <pc:sldMk cId="0" sldId="257"/>
            <ac:spMk id="14339" creationId="{4FE07BB2-7FA8-418F-96C4-3C2B772E2450}"/>
          </ac:spMkLst>
        </pc:spChg>
      </pc:sldChg>
      <pc:sldChg chg="modSp add mod">
        <pc:chgData name="Nadia Wager" userId="2da49ee70446acd9" providerId="LiveId" clId="{70DA39BF-24A0-46DC-9D1A-D468463863DD}" dt="2021-09-26T20:28:38.072" v="107" actId="14100"/>
        <pc:sldMkLst>
          <pc:docMk/>
          <pc:sldMk cId="0" sldId="258"/>
        </pc:sldMkLst>
        <pc:spChg chg="mod">
          <ac:chgData name="Nadia Wager" userId="2da49ee70446acd9" providerId="LiveId" clId="{70DA39BF-24A0-46DC-9D1A-D468463863DD}" dt="2021-09-26T20:28:38.072" v="107" actId="14100"/>
          <ac:spMkLst>
            <pc:docMk/>
            <pc:sldMk cId="0" sldId="258"/>
            <ac:spMk id="3" creationId="{EDD61757-AC9E-451E-8B28-9F3D910EA8D3}"/>
          </ac:spMkLst>
        </pc:spChg>
      </pc:sldChg>
      <pc:sldChg chg="modSp mod">
        <pc:chgData name="Nadia Wager" userId="2da49ee70446acd9" providerId="LiveId" clId="{70DA39BF-24A0-46DC-9D1A-D468463863DD}" dt="2021-09-26T21:50:19.253" v="1512" actId="20577"/>
        <pc:sldMkLst>
          <pc:docMk/>
          <pc:sldMk cId="3664031123" sldId="261"/>
        </pc:sldMkLst>
        <pc:spChg chg="mod">
          <ac:chgData name="Nadia Wager" userId="2da49ee70446acd9" providerId="LiveId" clId="{70DA39BF-24A0-46DC-9D1A-D468463863DD}" dt="2021-09-26T21:50:19.253" v="1512" actId="20577"/>
          <ac:spMkLst>
            <pc:docMk/>
            <pc:sldMk cId="3664031123" sldId="261"/>
            <ac:spMk id="5" creationId="{00000000-0000-0000-0000-000000000000}"/>
          </ac:spMkLst>
        </pc:spChg>
      </pc:sldChg>
      <pc:sldChg chg="modSp add mod">
        <pc:chgData name="Nadia Wager" userId="2da49ee70446acd9" providerId="LiveId" clId="{70DA39BF-24A0-46DC-9D1A-D468463863DD}" dt="2021-09-26T20:35:07.920" v="328" actId="14100"/>
        <pc:sldMkLst>
          <pc:docMk/>
          <pc:sldMk cId="0" sldId="262"/>
        </pc:sldMkLst>
        <pc:spChg chg="mod">
          <ac:chgData name="Nadia Wager" userId="2da49ee70446acd9" providerId="LiveId" clId="{70DA39BF-24A0-46DC-9D1A-D468463863DD}" dt="2021-09-26T20:34:58.482" v="325" actId="1076"/>
          <ac:spMkLst>
            <pc:docMk/>
            <pc:sldMk cId="0" sldId="262"/>
            <ac:spMk id="2" creationId="{DC60D603-975A-4704-9C25-8838AB7C267F}"/>
          </ac:spMkLst>
        </pc:spChg>
        <pc:spChg chg="mod">
          <ac:chgData name="Nadia Wager" userId="2da49ee70446acd9" providerId="LiveId" clId="{70DA39BF-24A0-46DC-9D1A-D468463863DD}" dt="2021-09-26T20:35:07.920" v="328" actId="14100"/>
          <ac:spMkLst>
            <pc:docMk/>
            <pc:sldMk cId="0" sldId="262"/>
            <ac:spMk id="3" creationId="{8C2A0AF0-3C97-45AD-9BE7-1788963FEC7F}"/>
          </ac:spMkLst>
        </pc:spChg>
      </pc:sldChg>
      <pc:sldChg chg="del">
        <pc:chgData name="Nadia Wager" userId="2da49ee70446acd9" providerId="LiveId" clId="{70DA39BF-24A0-46DC-9D1A-D468463863DD}" dt="2021-09-26T20:25:29.631" v="40" actId="2696"/>
        <pc:sldMkLst>
          <pc:docMk/>
          <pc:sldMk cId="4075710746" sldId="263"/>
        </pc:sldMkLst>
      </pc:sldChg>
      <pc:sldChg chg="modSp add mod">
        <pc:chgData name="Nadia Wager" userId="2da49ee70446acd9" providerId="LiveId" clId="{70DA39BF-24A0-46DC-9D1A-D468463863DD}" dt="2021-09-26T21:49:08.134" v="1503" actId="20577"/>
        <pc:sldMkLst>
          <pc:docMk/>
          <pc:sldMk cId="0" sldId="265"/>
        </pc:sldMkLst>
        <pc:spChg chg="mod">
          <ac:chgData name="Nadia Wager" userId="2da49ee70446acd9" providerId="LiveId" clId="{70DA39BF-24A0-46DC-9D1A-D468463863DD}" dt="2021-09-26T21:49:08.134" v="1503" actId="20577"/>
          <ac:spMkLst>
            <pc:docMk/>
            <pc:sldMk cId="0" sldId="265"/>
            <ac:spMk id="3" creationId="{5D4C1E7E-EE85-4647-A96A-F116182A03E8}"/>
          </ac:spMkLst>
        </pc:spChg>
        <pc:spChg chg="mod">
          <ac:chgData name="Nadia Wager" userId="2da49ee70446acd9" providerId="LiveId" clId="{70DA39BF-24A0-46DC-9D1A-D468463863DD}" dt="2021-09-26T21:45:04.631" v="1491" actId="20577"/>
          <ac:spMkLst>
            <pc:docMk/>
            <pc:sldMk cId="0" sldId="265"/>
            <ac:spMk id="31746" creationId="{3C83350F-172B-451B-BDF9-9C7D1CF887B7}"/>
          </ac:spMkLst>
        </pc:spChg>
      </pc:sldChg>
      <pc:sldChg chg="modSp add mod">
        <pc:chgData name="Nadia Wager" userId="2da49ee70446acd9" providerId="LiveId" clId="{70DA39BF-24A0-46DC-9D1A-D468463863DD}" dt="2021-09-26T21:42:34.790" v="1417" actId="20577"/>
        <pc:sldMkLst>
          <pc:docMk/>
          <pc:sldMk cId="0" sldId="267"/>
        </pc:sldMkLst>
        <pc:spChg chg="mod">
          <ac:chgData name="Nadia Wager" userId="2da49ee70446acd9" providerId="LiveId" clId="{70DA39BF-24A0-46DC-9D1A-D468463863DD}" dt="2021-09-26T21:42:34.790" v="1417" actId="20577"/>
          <ac:spMkLst>
            <pc:docMk/>
            <pc:sldMk cId="0" sldId="267"/>
            <ac:spMk id="20483" creationId="{FE273E33-F795-4451-BCB6-61974CACC3CF}"/>
          </ac:spMkLst>
        </pc:spChg>
      </pc:sldChg>
      <pc:sldChg chg="modSp add mod">
        <pc:chgData name="Nadia Wager" userId="2da49ee70446acd9" providerId="LiveId" clId="{70DA39BF-24A0-46DC-9D1A-D468463863DD}" dt="2021-09-26T20:42:23.596" v="601" actId="14100"/>
        <pc:sldMkLst>
          <pc:docMk/>
          <pc:sldMk cId="0" sldId="268"/>
        </pc:sldMkLst>
        <pc:spChg chg="mod">
          <ac:chgData name="Nadia Wager" userId="2da49ee70446acd9" providerId="LiveId" clId="{70DA39BF-24A0-46DC-9D1A-D468463863DD}" dt="2021-09-26T20:42:23.596" v="601" actId="14100"/>
          <ac:spMkLst>
            <pc:docMk/>
            <pc:sldMk cId="0" sldId="268"/>
            <ac:spMk id="22531" creationId="{4450A0C8-781D-44FE-B5CB-D136307E8A9E}"/>
          </ac:spMkLst>
        </pc:spChg>
      </pc:sldChg>
      <pc:sldChg chg="modSp add mod">
        <pc:chgData name="Nadia Wager" userId="2da49ee70446acd9" providerId="LiveId" clId="{70DA39BF-24A0-46DC-9D1A-D468463863DD}" dt="2021-09-26T20:42:44.516" v="603" actId="14100"/>
        <pc:sldMkLst>
          <pc:docMk/>
          <pc:sldMk cId="0" sldId="269"/>
        </pc:sldMkLst>
        <pc:spChg chg="mod">
          <ac:chgData name="Nadia Wager" userId="2da49ee70446acd9" providerId="LiveId" clId="{70DA39BF-24A0-46DC-9D1A-D468463863DD}" dt="2021-09-26T20:42:44.516" v="603" actId="14100"/>
          <ac:spMkLst>
            <pc:docMk/>
            <pc:sldMk cId="0" sldId="269"/>
            <ac:spMk id="23555" creationId="{967BB8AB-6A12-4DB7-9716-8911BC1DBB62}"/>
          </ac:spMkLst>
        </pc:spChg>
      </pc:sldChg>
      <pc:sldChg chg="modSp add mod">
        <pc:chgData name="Nadia Wager" userId="2da49ee70446acd9" providerId="LiveId" clId="{70DA39BF-24A0-46DC-9D1A-D468463863DD}" dt="2021-09-26T20:45:33.101" v="811" actId="20577"/>
        <pc:sldMkLst>
          <pc:docMk/>
          <pc:sldMk cId="0" sldId="270"/>
        </pc:sldMkLst>
        <pc:spChg chg="mod">
          <ac:chgData name="Nadia Wager" userId="2da49ee70446acd9" providerId="LiveId" clId="{70DA39BF-24A0-46DC-9D1A-D468463863DD}" dt="2021-09-26T20:45:33.101" v="811" actId="20577"/>
          <ac:spMkLst>
            <pc:docMk/>
            <pc:sldMk cId="0" sldId="270"/>
            <ac:spMk id="3" creationId="{473A1136-E7FA-48BE-950D-0EEF4A7C692C}"/>
          </ac:spMkLst>
        </pc:spChg>
      </pc:sldChg>
      <pc:sldChg chg="modSp add mod">
        <pc:chgData name="Nadia Wager" userId="2da49ee70446acd9" providerId="LiveId" clId="{70DA39BF-24A0-46DC-9D1A-D468463863DD}" dt="2021-09-26T20:47:50.410" v="863" actId="20577"/>
        <pc:sldMkLst>
          <pc:docMk/>
          <pc:sldMk cId="0" sldId="271"/>
        </pc:sldMkLst>
        <pc:spChg chg="mod">
          <ac:chgData name="Nadia Wager" userId="2da49ee70446acd9" providerId="LiveId" clId="{70DA39BF-24A0-46DC-9D1A-D468463863DD}" dt="2021-09-26T20:47:50.410" v="863" actId="20577"/>
          <ac:spMkLst>
            <pc:docMk/>
            <pc:sldMk cId="0" sldId="271"/>
            <ac:spMk id="3" creationId="{CEF7DD29-0DF7-46C9-A4EA-390FAAE7867E}"/>
          </ac:spMkLst>
        </pc:spChg>
      </pc:sldChg>
      <pc:sldChg chg="modSp add mod">
        <pc:chgData name="Nadia Wager" userId="2da49ee70446acd9" providerId="LiveId" clId="{70DA39BF-24A0-46DC-9D1A-D468463863DD}" dt="2021-09-26T20:47:36.411" v="862" actId="27636"/>
        <pc:sldMkLst>
          <pc:docMk/>
          <pc:sldMk cId="0" sldId="272"/>
        </pc:sldMkLst>
        <pc:spChg chg="mod">
          <ac:chgData name="Nadia Wager" userId="2da49ee70446acd9" providerId="LiveId" clId="{70DA39BF-24A0-46DC-9D1A-D468463863DD}" dt="2021-09-26T20:47:36.411" v="862" actId="27636"/>
          <ac:spMkLst>
            <pc:docMk/>
            <pc:sldMk cId="0" sldId="272"/>
            <ac:spMk id="3" creationId="{5BE551F0-A617-4A7B-8B12-44143D8CE0BE}"/>
          </ac:spMkLst>
        </pc:spChg>
      </pc:sldChg>
      <pc:sldChg chg="modSp add mod">
        <pc:chgData name="Nadia Wager" userId="2da49ee70446acd9" providerId="LiveId" clId="{70DA39BF-24A0-46DC-9D1A-D468463863DD}" dt="2021-09-26T20:49:27.484" v="875" actId="20577"/>
        <pc:sldMkLst>
          <pc:docMk/>
          <pc:sldMk cId="0" sldId="273"/>
        </pc:sldMkLst>
        <pc:spChg chg="mod">
          <ac:chgData name="Nadia Wager" userId="2da49ee70446acd9" providerId="LiveId" clId="{70DA39BF-24A0-46DC-9D1A-D468463863DD}" dt="2021-09-26T20:49:27.484" v="875" actId="20577"/>
          <ac:spMkLst>
            <pc:docMk/>
            <pc:sldMk cId="0" sldId="273"/>
            <ac:spMk id="27651" creationId="{24423D04-85A2-4DA3-9B19-DB511E83B1B8}"/>
          </ac:spMkLst>
        </pc:spChg>
      </pc:sldChg>
      <pc:sldChg chg="modSp add mod">
        <pc:chgData name="Nadia Wager" userId="2da49ee70446acd9" providerId="LiveId" clId="{70DA39BF-24A0-46DC-9D1A-D468463863DD}" dt="2021-09-26T20:50:11.178" v="887" actId="20577"/>
        <pc:sldMkLst>
          <pc:docMk/>
          <pc:sldMk cId="0" sldId="274"/>
        </pc:sldMkLst>
        <pc:spChg chg="mod">
          <ac:chgData name="Nadia Wager" userId="2da49ee70446acd9" providerId="LiveId" clId="{70DA39BF-24A0-46DC-9D1A-D468463863DD}" dt="2021-09-26T20:50:11.178" v="887" actId="20577"/>
          <ac:spMkLst>
            <pc:docMk/>
            <pc:sldMk cId="0" sldId="274"/>
            <ac:spMk id="3" creationId="{B8703170-9BC6-4899-8929-961DD610DC9A}"/>
          </ac:spMkLst>
        </pc:spChg>
      </pc:sldChg>
      <pc:sldChg chg="modSp add mod">
        <pc:chgData name="Nadia Wager" userId="2da49ee70446acd9" providerId="LiveId" clId="{70DA39BF-24A0-46DC-9D1A-D468463863DD}" dt="2021-09-26T20:51:00.014" v="909" actId="20577"/>
        <pc:sldMkLst>
          <pc:docMk/>
          <pc:sldMk cId="0" sldId="275"/>
        </pc:sldMkLst>
        <pc:spChg chg="mod">
          <ac:chgData name="Nadia Wager" userId="2da49ee70446acd9" providerId="LiveId" clId="{70DA39BF-24A0-46DC-9D1A-D468463863DD}" dt="2021-09-26T20:51:00.014" v="909" actId="20577"/>
          <ac:spMkLst>
            <pc:docMk/>
            <pc:sldMk cId="0" sldId="275"/>
            <ac:spMk id="3" creationId="{5CF61128-326B-4452-8EB2-1FDD5061022F}"/>
          </ac:spMkLst>
        </pc:spChg>
      </pc:sldChg>
      <pc:sldChg chg="del">
        <pc:chgData name="Nadia Wager" userId="2da49ee70446acd9" providerId="LiveId" clId="{70DA39BF-24A0-46DC-9D1A-D468463863DD}" dt="2021-09-26T20:25:01.727" v="9" actId="2696"/>
        <pc:sldMkLst>
          <pc:docMk/>
          <pc:sldMk cId="340366407" sldId="277"/>
        </pc:sldMkLst>
      </pc:sldChg>
      <pc:sldChg chg="del">
        <pc:chgData name="Nadia Wager" userId="2da49ee70446acd9" providerId="LiveId" clId="{70DA39BF-24A0-46DC-9D1A-D468463863DD}" dt="2021-09-26T20:25:03.479" v="11" actId="2696"/>
        <pc:sldMkLst>
          <pc:docMk/>
          <pc:sldMk cId="216146291" sldId="278"/>
        </pc:sldMkLst>
      </pc:sldChg>
      <pc:sldChg chg="del">
        <pc:chgData name="Nadia Wager" userId="2da49ee70446acd9" providerId="LiveId" clId="{70DA39BF-24A0-46DC-9D1A-D468463863DD}" dt="2021-09-26T20:25:02.403" v="10" actId="2696"/>
        <pc:sldMkLst>
          <pc:docMk/>
          <pc:sldMk cId="2937665149" sldId="279"/>
        </pc:sldMkLst>
      </pc:sldChg>
      <pc:sldChg chg="modSp add mod">
        <pc:chgData name="Nadia Wager" userId="2da49ee70446acd9" providerId="LiveId" clId="{70DA39BF-24A0-46DC-9D1A-D468463863DD}" dt="2021-09-26T20:33:05.815" v="308" actId="14100"/>
        <pc:sldMkLst>
          <pc:docMk/>
          <pc:sldMk cId="0" sldId="280"/>
        </pc:sldMkLst>
        <pc:spChg chg="mod">
          <ac:chgData name="Nadia Wager" userId="2da49ee70446acd9" providerId="LiveId" clId="{70DA39BF-24A0-46DC-9D1A-D468463863DD}" dt="2021-09-26T20:33:05.815" v="308" actId="14100"/>
          <ac:spMkLst>
            <pc:docMk/>
            <pc:sldMk cId="0" sldId="280"/>
            <ac:spMk id="16387" creationId="{3C8918E2-F824-4A8B-AFC4-5BB68C4C9E01}"/>
          </ac:spMkLst>
        </pc:spChg>
      </pc:sldChg>
      <pc:sldChg chg="modSp add mod">
        <pc:chgData name="Nadia Wager" userId="2da49ee70446acd9" providerId="LiveId" clId="{70DA39BF-24A0-46DC-9D1A-D468463863DD}" dt="2021-09-26T20:34:10.899" v="322" actId="20577"/>
        <pc:sldMkLst>
          <pc:docMk/>
          <pc:sldMk cId="0" sldId="281"/>
        </pc:sldMkLst>
        <pc:spChg chg="mod">
          <ac:chgData name="Nadia Wager" userId="2da49ee70446acd9" providerId="LiveId" clId="{70DA39BF-24A0-46DC-9D1A-D468463863DD}" dt="2021-09-26T20:34:10.899" v="322" actId="20577"/>
          <ac:spMkLst>
            <pc:docMk/>
            <pc:sldMk cId="0" sldId="281"/>
            <ac:spMk id="17411" creationId="{0804ABE8-27B6-4E0B-80E6-E408845B15A2}"/>
          </ac:spMkLst>
        </pc:spChg>
      </pc:sldChg>
      <pc:sldChg chg="del">
        <pc:chgData name="Nadia Wager" userId="2da49ee70446acd9" providerId="LiveId" clId="{70DA39BF-24A0-46DC-9D1A-D468463863DD}" dt="2021-09-26T20:25:04.204" v="12" actId="2696"/>
        <pc:sldMkLst>
          <pc:docMk/>
          <pc:sldMk cId="2480027939" sldId="288"/>
        </pc:sldMkLst>
      </pc:sldChg>
      <pc:sldChg chg="del">
        <pc:chgData name="Nadia Wager" userId="2da49ee70446acd9" providerId="LiveId" clId="{70DA39BF-24A0-46DC-9D1A-D468463863DD}" dt="2021-09-26T20:24:59.756" v="6" actId="2696"/>
        <pc:sldMkLst>
          <pc:docMk/>
          <pc:sldMk cId="1595260024" sldId="293"/>
        </pc:sldMkLst>
      </pc:sldChg>
      <pc:sldChg chg="del">
        <pc:chgData name="Nadia Wager" userId="2da49ee70446acd9" providerId="LiveId" clId="{70DA39BF-24A0-46DC-9D1A-D468463863DD}" dt="2021-09-26T20:25:09.173" v="19" actId="2696"/>
        <pc:sldMkLst>
          <pc:docMk/>
          <pc:sldMk cId="3240271286" sldId="298"/>
        </pc:sldMkLst>
      </pc:sldChg>
      <pc:sldChg chg="del">
        <pc:chgData name="Nadia Wager" userId="2da49ee70446acd9" providerId="LiveId" clId="{70DA39BF-24A0-46DC-9D1A-D468463863DD}" dt="2021-09-26T20:25:09.889" v="20" actId="2696"/>
        <pc:sldMkLst>
          <pc:docMk/>
          <pc:sldMk cId="3470877181" sldId="299"/>
        </pc:sldMkLst>
      </pc:sldChg>
      <pc:sldChg chg="del">
        <pc:chgData name="Nadia Wager" userId="2da49ee70446acd9" providerId="LiveId" clId="{70DA39BF-24A0-46DC-9D1A-D468463863DD}" dt="2021-09-26T20:25:11.232" v="22" actId="2696"/>
        <pc:sldMkLst>
          <pc:docMk/>
          <pc:sldMk cId="4260820229" sldId="300"/>
        </pc:sldMkLst>
      </pc:sldChg>
      <pc:sldChg chg="del">
        <pc:chgData name="Nadia Wager" userId="2da49ee70446acd9" providerId="LiveId" clId="{70DA39BF-24A0-46DC-9D1A-D468463863DD}" dt="2021-09-26T20:25:10.577" v="21" actId="2696"/>
        <pc:sldMkLst>
          <pc:docMk/>
          <pc:sldMk cId="2525133598" sldId="301"/>
        </pc:sldMkLst>
      </pc:sldChg>
      <pc:sldChg chg="del">
        <pc:chgData name="Nadia Wager" userId="2da49ee70446acd9" providerId="LiveId" clId="{70DA39BF-24A0-46DC-9D1A-D468463863DD}" dt="2021-09-26T20:25:12.704" v="24" actId="2696"/>
        <pc:sldMkLst>
          <pc:docMk/>
          <pc:sldMk cId="3998237605" sldId="302"/>
        </pc:sldMkLst>
      </pc:sldChg>
      <pc:sldChg chg="del">
        <pc:chgData name="Nadia Wager" userId="2da49ee70446acd9" providerId="LiveId" clId="{70DA39BF-24A0-46DC-9D1A-D468463863DD}" dt="2021-09-26T20:25:13.818" v="25" actId="2696"/>
        <pc:sldMkLst>
          <pc:docMk/>
          <pc:sldMk cId="1368716937" sldId="303"/>
        </pc:sldMkLst>
      </pc:sldChg>
      <pc:sldChg chg="del">
        <pc:chgData name="Nadia Wager" userId="2da49ee70446acd9" providerId="LiveId" clId="{70DA39BF-24A0-46DC-9D1A-D468463863DD}" dt="2021-09-26T20:25:14.505" v="26" actId="2696"/>
        <pc:sldMkLst>
          <pc:docMk/>
          <pc:sldMk cId="2442645423" sldId="304"/>
        </pc:sldMkLst>
      </pc:sldChg>
      <pc:sldChg chg="del">
        <pc:chgData name="Nadia Wager" userId="2da49ee70446acd9" providerId="LiveId" clId="{70DA39BF-24A0-46DC-9D1A-D468463863DD}" dt="2021-09-26T20:25:16.687" v="27" actId="2696"/>
        <pc:sldMkLst>
          <pc:docMk/>
          <pc:sldMk cId="2284643574" sldId="305"/>
        </pc:sldMkLst>
      </pc:sldChg>
      <pc:sldChg chg="del">
        <pc:chgData name="Nadia Wager" userId="2da49ee70446acd9" providerId="LiveId" clId="{70DA39BF-24A0-46DC-9D1A-D468463863DD}" dt="2021-09-26T20:25:12" v="23" actId="2696"/>
        <pc:sldMkLst>
          <pc:docMk/>
          <pc:sldMk cId="2185256382" sldId="306"/>
        </pc:sldMkLst>
      </pc:sldChg>
      <pc:sldChg chg="del">
        <pc:chgData name="Nadia Wager" userId="2da49ee70446acd9" providerId="LiveId" clId="{70DA39BF-24A0-46DC-9D1A-D468463863DD}" dt="2021-09-26T20:25:18.673" v="29" actId="2696"/>
        <pc:sldMkLst>
          <pc:docMk/>
          <pc:sldMk cId="2929067294" sldId="307"/>
        </pc:sldMkLst>
      </pc:sldChg>
      <pc:sldChg chg="del">
        <pc:chgData name="Nadia Wager" userId="2da49ee70446acd9" providerId="LiveId" clId="{70DA39BF-24A0-46DC-9D1A-D468463863DD}" dt="2021-09-26T20:25:19.740" v="30" actId="2696"/>
        <pc:sldMkLst>
          <pc:docMk/>
          <pc:sldMk cId="1435621587" sldId="308"/>
        </pc:sldMkLst>
      </pc:sldChg>
      <pc:sldChg chg="del">
        <pc:chgData name="Nadia Wager" userId="2da49ee70446acd9" providerId="LiveId" clId="{70DA39BF-24A0-46DC-9D1A-D468463863DD}" dt="2021-09-26T20:25:24.687" v="35" actId="2696"/>
        <pc:sldMkLst>
          <pc:docMk/>
          <pc:sldMk cId="2860061549" sldId="309"/>
        </pc:sldMkLst>
      </pc:sldChg>
      <pc:sldChg chg="del">
        <pc:chgData name="Nadia Wager" userId="2da49ee70446acd9" providerId="LiveId" clId="{70DA39BF-24A0-46DC-9D1A-D468463863DD}" dt="2021-09-26T20:25:23.854" v="34" actId="2696"/>
        <pc:sldMkLst>
          <pc:docMk/>
          <pc:sldMk cId="2923015025" sldId="310"/>
        </pc:sldMkLst>
      </pc:sldChg>
      <pc:sldChg chg="del">
        <pc:chgData name="Nadia Wager" userId="2da49ee70446acd9" providerId="LiveId" clId="{70DA39BF-24A0-46DC-9D1A-D468463863DD}" dt="2021-09-26T20:25:26.162" v="37" actId="2696"/>
        <pc:sldMkLst>
          <pc:docMk/>
          <pc:sldMk cId="3491523527" sldId="311"/>
        </pc:sldMkLst>
      </pc:sldChg>
      <pc:sldChg chg="del">
        <pc:chgData name="Nadia Wager" userId="2da49ee70446acd9" providerId="LiveId" clId="{70DA39BF-24A0-46DC-9D1A-D468463863DD}" dt="2021-09-26T20:25:25.443" v="36" actId="2696"/>
        <pc:sldMkLst>
          <pc:docMk/>
          <pc:sldMk cId="1488560687" sldId="312"/>
        </pc:sldMkLst>
      </pc:sldChg>
      <pc:sldChg chg="del">
        <pc:chgData name="Nadia Wager" userId="2da49ee70446acd9" providerId="LiveId" clId="{70DA39BF-24A0-46DC-9D1A-D468463863DD}" dt="2021-09-26T20:25:27.577" v="38" actId="2696"/>
        <pc:sldMkLst>
          <pc:docMk/>
          <pc:sldMk cId="2897732676" sldId="313"/>
        </pc:sldMkLst>
      </pc:sldChg>
      <pc:sldChg chg="del">
        <pc:chgData name="Nadia Wager" userId="2da49ee70446acd9" providerId="LiveId" clId="{70DA39BF-24A0-46DC-9D1A-D468463863DD}" dt="2021-09-26T20:25:28.581" v="39" actId="2696"/>
        <pc:sldMkLst>
          <pc:docMk/>
          <pc:sldMk cId="663970272" sldId="316"/>
        </pc:sldMkLst>
      </pc:sldChg>
      <pc:sldChg chg="del">
        <pc:chgData name="Nadia Wager" userId="2da49ee70446acd9" providerId="LiveId" clId="{70DA39BF-24A0-46DC-9D1A-D468463863DD}" dt="2021-09-26T20:25:17.715" v="28" actId="2696"/>
        <pc:sldMkLst>
          <pc:docMk/>
          <pc:sldMk cId="2135791874" sldId="320"/>
        </pc:sldMkLst>
      </pc:sldChg>
      <pc:sldChg chg="del">
        <pc:chgData name="Nadia Wager" userId="2da49ee70446acd9" providerId="LiveId" clId="{70DA39BF-24A0-46DC-9D1A-D468463863DD}" dt="2021-09-26T20:25:01.070" v="8" actId="2696"/>
        <pc:sldMkLst>
          <pc:docMk/>
          <pc:sldMk cId="109293634" sldId="323"/>
        </pc:sldMkLst>
      </pc:sldChg>
      <pc:sldChg chg="del">
        <pc:chgData name="Nadia Wager" userId="2da49ee70446acd9" providerId="LiveId" clId="{70DA39BF-24A0-46DC-9D1A-D468463863DD}" dt="2021-09-26T20:25:08.510" v="18" actId="2696"/>
        <pc:sldMkLst>
          <pc:docMk/>
          <pc:sldMk cId="3617033139" sldId="324"/>
        </pc:sldMkLst>
      </pc:sldChg>
      <pc:sldChg chg="del">
        <pc:chgData name="Nadia Wager" userId="2da49ee70446acd9" providerId="LiveId" clId="{70DA39BF-24A0-46DC-9D1A-D468463863DD}" dt="2021-09-26T20:24:59.113" v="5" actId="2696"/>
        <pc:sldMkLst>
          <pc:docMk/>
          <pc:sldMk cId="1726075603" sldId="325"/>
        </pc:sldMkLst>
      </pc:sldChg>
      <pc:sldChg chg="del">
        <pc:chgData name="Nadia Wager" userId="2da49ee70446acd9" providerId="LiveId" clId="{70DA39BF-24A0-46DC-9D1A-D468463863DD}" dt="2021-09-26T20:24:58.443" v="4" actId="2696"/>
        <pc:sldMkLst>
          <pc:docMk/>
          <pc:sldMk cId="1456571649" sldId="326"/>
        </pc:sldMkLst>
      </pc:sldChg>
      <pc:sldChg chg="del">
        <pc:chgData name="Nadia Wager" userId="2da49ee70446acd9" providerId="LiveId" clId="{70DA39BF-24A0-46DC-9D1A-D468463863DD}" dt="2021-09-26T20:25:04.912" v="13" actId="2696"/>
        <pc:sldMkLst>
          <pc:docMk/>
          <pc:sldMk cId="3410549694" sldId="327"/>
        </pc:sldMkLst>
      </pc:sldChg>
      <pc:sldChg chg="del">
        <pc:chgData name="Nadia Wager" userId="2da49ee70446acd9" providerId="LiveId" clId="{70DA39BF-24A0-46DC-9D1A-D468463863DD}" dt="2021-09-26T20:25:05.608" v="14" actId="2696"/>
        <pc:sldMkLst>
          <pc:docMk/>
          <pc:sldMk cId="2782589425" sldId="328"/>
        </pc:sldMkLst>
      </pc:sldChg>
      <pc:sldChg chg="del">
        <pc:chgData name="Nadia Wager" userId="2da49ee70446acd9" providerId="LiveId" clId="{70DA39BF-24A0-46DC-9D1A-D468463863DD}" dt="2021-09-26T20:25:06.308" v="15" actId="2696"/>
        <pc:sldMkLst>
          <pc:docMk/>
          <pc:sldMk cId="267206754" sldId="329"/>
        </pc:sldMkLst>
      </pc:sldChg>
      <pc:sldChg chg="del">
        <pc:chgData name="Nadia Wager" userId="2da49ee70446acd9" providerId="LiveId" clId="{70DA39BF-24A0-46DC-9D1A-D468463863DD}" dt="2021-09-26T20:25:07.063" v="16" actId="2696"/>
        <pc:sldMkLst>
          <pc:docMk/>
          <pc:sldMk cId="2542963143" sldId="332"/>
        </pc:sldMkLst>
      </pc:sldChg>
      <pc:sldChg chg="del">
        <pc:chgData name="Nadia Wager" userId="2da49ee70446acd9" providerId="LiveId" clId="{70DA39BF-24A0-46DC-9D1A-D468463863DD}" dt="2021-09-26T20:25:20.859" v="31" actId="2696"/>
        <pc:sldMkLst>
          <pc:docMk/>
          <pc:sldMk cId="1892870998" sldId="340"/>
        </pc:sldMkLst>
      </pc:sldChg>
      <pc:sldChg chg="del">
        <pc:chgData name="Nadia Wager" userId="2da49ee70446acd9" providerId="LiveId" clId="{70DA39BF-24A0-46DC-9D1A-D468463863DD}" dt="2021-09-26T20:25:21.827" v="32" actId="2696"/>
        <pc:sldMkLst>
          <pc:docMk/>
          <pc:sldMk cId="1948659868" sldId="341"/>
        </pc:sldMkLst>
      </pc:sldChg>
      <pc:sldChg chg="del">
        <pc:chgData name="Nadia Wager" userId="2da49ee70446acd9" providerId="LiveId" clId="{70DA39BF-24A0-46DC-9D1A-D468463863DD}" dt="2021-09-26T20:25:22.876" v="33" actId="2696"/>
        <pc:sldMkLst>
          <pc:docMk/>
          <pc:sldMk cId="3412828046" sldId="342"/>
        </pc:sldMkLst>
      </pc:sldChg>
      <pc:sldChg chg="del">
        <pc:chgData name="Nadia Wager" userId="2da49ee70446acd9" providerId="LiveId" clId="{70DA39BF-24A0-46DC-9D1A-D468463863DD}" dt="2021-09-26T20:25:07.794" v="17" actId="2696"/>
        <pc:sldMkLst>
          <pc:docMk/>
          <pc:sldMk cId="292494617" sldId="345"/>
        </pc:sldMkLst>
      </pc:sldChg>
      <pc:sldChg chg="del">
        <pc:chgData name="Nadia Wager" userId="2da49ee70446acd9" providerId="LiveId" clId="{70DA39BF-24A0-46DC-9D1A-D468463863DD}" dt="2021-09-26T20:24:57.845" v="3" actId="2696"/>
        <pc:sldMkLst>
          <pc:docMk/>
          <pc:sldMk cId="1873716571" sldId="358"/>
        </pc:sldMkLst>
      </pc:sldChg>
      <pc:sldChg chg="del">
        <pc:chgData name="Nadia Wager" userId="2da49ee70446acd9" providerId="LiveId" clId="{70DA39BF-24A0-46DC-9D1A-D468463863DD}" dt="2021-09-26T20:25:00.399" v="7" actId="2696"/>
        <pc:sldMkLst>
          <pc:docMk/>
          <pc:sldMk cId="3646906345" sldId="359"/>
        </pc:sldMkLst>
      </pc:sldChg>
      <pc:sldChg chg="modSp add mod">
        <pc:chgData name="Nadia Wager" userId="2da49ee70446acd9" providerId="LiveId" clId="{70DA39BF-24A0-46DC-9D1A-D468463863DD}" dt="2021-09-26T20:36:18.965" v="331" actId="14100"/>
        <pc:sldMkLst>
          <pc:docMk/>
          <pc:sldMk cId="0" sldId="360"/>
        </pc:sldMkLst>
        <pc:spChg chg="mod">
          <ac:chgData name="Nadia Wager" userId="2da49ee70446acd9" providerId="LiveId" clId="{70DA39BF-24A0-46DC-9D1A-D468463863DD}" dt="2021-09-26T20:36:18.965" v="331" actId="14100"/>
          <ac:spMkLst>
            <pc:docMk/>
            <pc:sldMk cId="0" sldId="360"/>
            <ac:spMk id="19459" creationId="{566A9EF8-4674-48BD-AB84-A005DA108ED6}"/>
          </ac:spMkLst>
        </pc:spChg>
      </pc:sldChg>
      <pc:sldChg chg="modSp add mod">
        <pc:chgData name="Nadia Wager" userId="2da49ee70446acd9" providerId="LiveId" clId="{70DA39BF-24A0-46DC-9D1A-D468463863DD}" dt="2021-09-26T21:43:23.600" v="1464" actId="20577"/>
        <pc:sldMkLst>
          <pc:docMk/>
          <pc:sldMk cId="0" sldId="361"/>
        </pc:sldMkLst>
        <pc:spChg chg="mod">
          <ac:chgData name="Nadia Wager" userId="2da49ee70446acd9" providerId="LiveId" clId="{70DA39BF-24A0-46DC-9D1A-D468463863DD}" dt="2021-09-26T21:43:23.600" v="1464" actId="20577"/>
          <ac:spMkLst>
            <pc:docMk/>
            <pc:sldMk cId="0" sldId="361"/>
            <ac:spMk id="21507" creationId="{4527C2AB-3260-426D-9936-F43B2FECEAAC}"/>
          </ac:spMkLst>
        </pc:spChg>
      </pc:sldChg>
      <pc:sldChg chg="add del">
        <pc:chgData name="Nadia Wager" userId="2da49ee70446acd9" providerId="LiveId" clId="{70DA39BF-24A0-46DC-9D1A-D468463863DD}" dt="2021-09-26T20:51:32.897" v="910" actId="2696"/>
        <pc:sldMkLst>
          <pc:docMk/>
          <pc:sldMk cId="0" sldId="362"/>
        </pc:sldMkLst>
      </pc:sldChg>
      <pc:sldChg chg="modSp add mod">
        <pc:chgData name="Nadia Wager" userId="2da49ee70446acd9" providerId="LiveId" clId="{70DA39BF-24A0-46DC-9D1A-D468463863DD}" dt="2021-09-26T21:49:53.987" v="1510" actId="20577"/>
        <pc:sldMkLst>
          <pc:docMk/>
          <pc:sldMk cId="0" sldId="363"/>
        </pc:sldMkLst>
        <pc:spChg chg="mod">
          <ac:chgData name="Nadia Wager" userId="2da49ee70446acd9" providerId="LiveId" clId="{70DA39BF-24A0-46DC-9D1A-D468463863DD}" dt="2021-09-26T21:49:53.987" v="1510" actId="20577"/>
          <ac:spMkLst>
            <pc:docMk/>
            <pc:sldMk cId="0" sldId="363"/>
            <ac:spMk id="3" creationId="{9BC8EA5D-C8E7-49FC-962D-78C367954DE8}"/>
          </ac:spMkLst>
        </pc:spChg>
      </pc:sldChg>
      <pc:sldMasterChg chg="delSldLayout">
        <pc:chgData name="Nadia Wager" userId="2da49ee70446acd9" providerId="LiveId" clId="{70DA39BF-24A0-46DC-9D1A-D468463863DD}" dt="2021-09-26T20:27:47.723" v="93" actId="2696"/>
        <pc:sldMasterMkLst>
          <pc:docMk/>
          <pc:sldMasterMk cId="119801009" sldId="2147483648"/>
        </pc:sldMasterMkLst>
        <pc:sldLayoutChg chg="del">
          <pc:chgData name="Nadia Wager" userId="2da49ee70446acd9" providerId="LiveId" clId="{70DA39BF-24A0-46DC-9D1A-D468463863DD}" dt="2021-09-26T20:27:47.723" v="93" actId="2696"/>
          <pc:sldLayoutMkLst>
            <pc:docMk/>
            <pc:sldMasterMk cId="119801009" sldId="2147483648"/>
            <pc:sldLayoutMk cId="270390880"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E9F0BD-EAA1-4533-A31B-113D75497257}" type="datetimeFigureOut">
              <a:rPr lang="en-GB" smtClean="0"/>
              <a:t>26/09/2021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9F0AB2-035C-499B-9216-4B34F16F6136}" type="slidenum">
              <a:rPr lang="en-GB" smtClean="0"/>
              <a:t>‹#›</a:t>
            </a:fld>
            <a:endParaRPr lang="en-GB"/>
          </a:p>
        </p:txBody>
      </p:sp>
    </p:spTree>
    <p:extLst>
      <p:ext uri="{BB962C8B-B14F-4D97-AF65-F5344CB8AC3E}">
        <p14:creationId xmlns:p14="http://schemas.microsoft.com/office/powerpoint/2010/main" val="2847230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4" name="Content Placeholder 2">
            <a:extLst>
              <a:ext uri="{FF2B5EF4-FFF2-40B4-BE49-F238E27FC236}">
                <a16:creationId xmlns:a16="http://schemas.microsoft.com/office/drawing/2014/main" id="{730CA174-D2E0-459F-8FA7-AA0934D3A8E9}"/>
              </a:ext>
            </a:extLst>
          </p:cNvPr>
          <p:cNvSpPr>
            <a:spLocks noGrp="1"/>
          </p:cNvSpPr>
          <p:nvPr>
            <p:ph idx="10" hasCustomPrompt="1"/>
          </p:nvPr>
        </p:nvSpPr>
        <p:spPr>
          <a:xfrm>
            <a:off x="255616" y="182880"/>
            <a:ext cx="9495213" cy="748145"/>
          </a:xfrm>
          <a:prstGeom prst="rect">
            <a:avLst/>
          </a:prstGeom>
        </p:spPr>
        <p:txBody>
          <a:bodyPr/>
          <a:lstStyle>
            <a:lvl1pPr marL="0" indent="0">
              <a:buNone/>
              <a:defRPr sz="6000">
                <a:solidFill>
                  <a:schemeClr val="bg1"/>
                </a:solidFill>
              </a:defRPr>
            </a:lvl1pPr>
          </a:lstStyle>
          <a:p>
            <a:pPr lvl="0"/>
            <a:r>
              <a:rPr lang="en-GB" dirty="0"/>
              <a:t>Heading</a:t>
            </a:r>
          </a:p>
        </p:txBody>
      </p:sp>
      <p:sp>
        <p:nvSpPr>
          <p:cNvPr id="26" name="Content Placeholder 2">
            <a:extLst>
              <a:ext uri="{FF2B5EF4-FFF2-40B4-BE49-F238E27FC236}">
                <a16:creationId xmlns:a16="http://schemas.microsoft.com/office/drawing/2014/main" id="{3D927465-54C7-4F9A-BCA3-E9C5BA1F1810}"/>
              </a:ext>
            </a:extLst>
          </p:cNvPr>
          <p:cNvSpPr>
            <a:spLocks noGrp="1"/>
          </p:cNvSpPr>
          <p:nvPr>
            <p:ph idx="1"/>
          </p:nvPr>
        </p:nvSpPr>
        <p:spPr>
          <a:xfrm>
            <a:off x="281247" y="1368424"/>
            <a:ext cx="11680767" cy="508225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47413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B0F6-F78C-4F9B-BD4B-B9D5B67AF41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5BAD66-2D78-491E-AA73-269D18D09A4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F76F62-8330-4FD8-B8B6-F0BF8E1574FF}"/>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26/09/2021</a:t>
            </a:fld>
            <a:endParaRPr lang="en-GB"/>
          </a:p>
        </p:txBody>
      </p:sp>
      <p:sp>
        <p:nvSpPr>
          <p:cNvPr id="5" name="Footer Placeholder 4">
            <a:extLst>
              <a:ext uri="{FF2B5EF4-FFF2-40B4-BE49-F238E27FC236}">
                <a16:creationId xmlns:a16="http://schemas.microsoft.com/office/drawing/2014/main" id="{8E309E6D-5250-49DA-8F09-7EC9107049D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C8A82A4-D322-467C-8418-D187A5CAE25C}"/>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24188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8887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a:t>Click to edit Master title style</a:t>
            </a:r>
          </a:p>
        </p:txBody>
      </p:sp>
      <p:sp>
        <p:nvSpPr>
          <p:cNvPr id="8" name="Content Placeholder 7"/>
          <p:cNvSpPr>
            <a:spLocks noGrp="1"/>
          </p:cNvSpPr>
          <p:nvPr>
            <p:ph sz="quarter" idx="1"/>
          </p:nvPr>
        </p:nvSpPr>
        <p:spPr>
          <a:xfrm>
            <a:off x="402336" y="1527048"/>
            <a:ext cx="1133856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2264C-857E-40B1-933E-5B74E89C5FDC}"/>
              </a:ext>
            </a:extLst>
          </p:cNvPr>
          <p:cNvSpPr>
            <a:spLocks noGrp="1"/>
          </p:cNvSpPr>
          <p:nvPr>
            <p:ph type="dt" sz="half" idx="10"/>
          </p:nvPr>
        </p:nvSpPr>
        <p:spPr/>
        <p:txBody>
          <a:bodyPr/>
          <a:lstStyle>
            <a:lvl1pPr>
              <a:defRPr/>
            </a:lvl1pPr>
          </a:lstStyle>
          <a:p>
            <a:pPr>
              <a:defRPr/>
            </a:pPr>
            <a:fld id="{D825341C-A2FE-445E-9A78-D98419B5207B}" type="datetimeFigureOut">
              <a:rPr lang="en-GB"/>
              <a:pPr>
                <a:defRPr/>
              </a:pPr>
              <a:t>26/09/2021</a:t>
            </a:fld>
            <a:endParaRPr lang="en-GB" dirty="0"/>
          </a:p>
        </p:txBody>
      </p:sp>
      <p:sp>
        <p:nvSpPr>
          <p:cNvPr id="5" name="Footer Placeholder 4">
            <a:extLst>
              <a:ext uri="{FF2B5EF4-FFF2-40B4-BE49-F238E27FC236}">
                <a16:creationId xmlns:a16="http://schemas.microsoft.com/office/drawing/2014/main" id="{8EE5F4B0-389A-4B9D-8149-BA756AAF320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4AEB3544-E2F3-463A-83E0-51D8A4C4DC9D}"/>
              </a:ext>
            </a:extLst>
          </p:cNvPr>
          <p:cNvSpPr>
            <a:spLocks noGrp="1"/>
          </p:cNvSpPr>
          <p:nvPr>
            <p:ph type="sldNum" sz="quarter" idx="12"/>
          </p:nvPr>
        </p:nvSpPr>
        <p:spPr>
          <a:xfrm>
            <a:off x="5816600" y="1027114"/>
            <a:ext cx="609600" cy="441325"/>
          </a:xfrm>
        </p:spPr>
        <p:txBody>
          <a:bodyPr/>
          <a:lstStyle>
            <a:lvl1pPr>
              <a:defRPr/>
            </a:lvl1pPr>
          </a:lstStyle>
          <a:p>
            <a:fld id="{2A71D059-1A2F-4773-94E2-98981B8594A9}" type="slidenum">
              <a:rPr lang="en-GB" altLang="en-US"/>
              <a:pPr/>
              <a:t>‹#›</a:t>
            </a:fld>
            <a:endParaRPr lang="en-GB" altLang="en-US"/>
          </a:p>
        </p:txBody>
      </p:sp>
    </p:spTree>
    <p:extLst>
      <p:ext uri="{BB962C8B-B14F-4D97-AF65-F5344CB8AC3E}">
        <p14:creationId xmlns:p14="http://schemas.microsoft.com/office/powerpoint/2010/main" val="4211107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927465-54C7-4F9A-BCA3-E9C5BA1F1810}"/>
              </a:ext>
            </a:extLst>
          </p:cNvPr>
          <p:cNvSpPr>
            <a:spLocks noGrp="1"/>
          </p:cNvSpPr>
          <p:nvPr>
            <p:ph idx="1"/>
          </p:nvPr>
        </p:nvSpPr>
        <p:spPr>
          <a:xfrm>
            <a:off x="281247" y="1368424"/>
            <a:ext cx="11680767" cy="508225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730CA174-D2E0-459F-8FA7-AA0934D3A8E9}"/>
              </a:ext>
            </a:extLst>
          </p:cNvPr>
          <p:cNvSpPr>
            <a:spLocks noGrp="1"/>
          </p:cNvSpPr>
          <p:nvPr>
            <p:ph idx="10" hasCustomPrompt="1"/>
          </p:nvPr>
        </p:nvSpPr>
        <p:spPr>
          <a:xfrm>
            <a:off x="255616" y="182880"/>
            <a:ext cx="9495213" cy="748145"/>
          </a:xfrm>
          <a:prstGeom prst="rect">
            <a:avLst/>
          </a:prstGeom>
        </p:spPr>
        <p:txBody>
          <a:bodyPr/>
          <a:lstStyle>
            <a:lvl1pPr marL="0" indent="0">
              <a:buNone/>
              <a:defRPr sz="6000">
                <a:solidFill>
                  <a:schemeClr val="bg1"/>
                </a:solidFill>
              </a:defRPr>
            </a:lvl1pPr>
          </a:lstStyle>
          <a:p>
            <a:pPr lvl="0"/>
            <a:r>
              <a:rPr lang="en-GB" dirty="0"/>
              <a:t>Heading</a:t>
            </a:r>
          </a:p>
        </p:txBody>
      </p:sp>
    </p:spTree>
    <p:extLst>
      <p:ext uri="{BB962C8B-B14F-4D97-AF65-F5344CB8AC3E}">
        <p14:creationId xmlns:p14="http://schemas.microsoft.com/office/powerpoint/2010/main" val="39805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BDA43-E9C9-4B55-879E-1AAE6151890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DB38C3C-ECC1-4385-AED3-2F0168714E2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80C8AD-14D0-4AA9-98B8-77EA478B0EA1}"/>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26/09/2021</a:t>
            </a:fld>
            <a:endParaRPr lang="en-GB"/>
          </a:p>
        </p:txBody>
      </p:sp>
      <p:sp>
        <p:nvSpPr>
          <p:cNvPr id="5" name="Footer Placeholder 4">
            <a:extLst>
              <a:ext uri="{FF2B5EF4-FFF2-40B4-BE49-F238E27FC236}">
                <a16:creationId xmlns:a16="http://schemas.microsoft.com/office/drawing/2014/main" id="{8750DAEB-D2D7-461A-B575-C470B2E3C44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BCFDB8A5-CC28-446C-9CF8-E543096856C3}"/>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2565445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8B64F-D3CF-4D8A-803E-1373F144338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456A121-4601-4E14-8BBC-C57DDF4917D0}"/>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A2EE5BC-4E0D-4F1B-AA7F-118A40ECA09E}"/>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CC8F4DF-1EB2-4731-9134-8D797271A7CE}"/>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26/09/2021</a:t>
            </a:fld>
            <a:endParaRPr lang="en-GB"/>
          </a:p>
        </p:txBody>
      </p:sp>
      <p:sp>
        <p:nvSpPr>
          <p:cNvPr id="6" name="Footer Placeholder 5">
            <a:extLst>
              <a:ext uri="{FF2B5EF4-FFF2-40B4-BE49-F238E27FC236}">
                <a16:creationId xmlns:a16="http://schemas.microsoft.com/office/drawing/2014/main" id="{7D52AEC8-5A66-4094-8B09-B7B7562F1A44}"/>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08A97536-399D-4BFB-84E2-38C61BDF0388}"/>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2105056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F6D69-7943-4740-8153-5698ED8A4758}"/>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CC7E73-0223-4FD8-9175-CAAAC82C45FE}"/>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9BBC0B-A952-4EF8-9B68-3865A27273F8}"/>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471BA5B-0FA7-4A6E-82A7-0352AB901A6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23F526-16DE-4CF1-9F31-1318DC4CF07E}"/>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C2EB61B-ABE6-47B9-A183-B4A03E352749}"/>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26/09/2021</a:t>
            </a:fld>
            <a:endParaRPr lang="en-GB"/>
          </a:p>
        </p:txBody>
      </p:sp>
      <p:sp>
        <p:nvSpPr>
          <p:cNvPr id="8" name="Footer Placeholder 7">
            <a:extLst>
              <a:ext uri="{FF2B5EF4-FFF2-40B4-BE49-F238E27FC236}">
                <a16:creationId xmlns:a16="http://schemas.microsoft.com/office/drawing/2014/main" id="{B4829189-0809-4A13-8991-41D2DDEBAF0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ECE579DB-4B8F-4D95-AC68-CBF767194599}"/>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1121546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C9B0B-AF4A-45D2-A0D5-62AF9BB47BF5}"/>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15CF74C-FE6C-480A-8A59-BFD330BE6772}"/>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26/09/2021</a:t>
            </a:fld>
            <a:endParaRPr lang="en-GB"/>
          </a:p>
        </p:txBody>
      </p:sp>
      <p:sp>
        <p:nvSpPr>
          <p:cNvPr id="4" name="Footer Placeholder 3">
            <a:extLst>
              <a:ext uri="{FF2B5EF4-FFF2-40B4-BE49-F238E27FC236}">
                <a16:creationId xmlns:a16="http://schemas.microsoft.com/office/drawing/2014/main" id="{2EAC9F52-38B6-47E4-B001-AD8F6E8AC52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C75423CB-EE72-4111-994D-D482C3F9BF3F}"/>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905427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D126C8-B09A-4100-A5B5-D66077FF52FC}"/>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26/09/2021</a:t>
            </a:fld>
            <a:endParaRPr lang="en-GB"/>
          </a:p>
        </p:txBody>
      </p:sp>
      <p:sp>
        <p:nvSpPr>
          <p:cNvPr id="3" name="Footer Placeholder 2">
            <a:extLst>
              <a:ext uri="{FF2B5EF4-FFF2-40B4-BE49-F238E27FC236}">
                <a16:creationId xmlns:a16="http://schemas.microsoft.com/office/drawing/2014/main" id="{F4163683-7740-4C18-82B7-4530FC9EE68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0F82F491-42EA-4978-99B6-5BCC8CA907D2}"/>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44308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49340-668A-4A35-9DCA-3D94B126770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64B3709-7A5F-47E9-8ABE-1C4D47126306}"/>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F44AF70-786E-4029-8476-075ECE305C3A}"/>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03E33B-DC16-4295-9086-C35DE9D097C8}"/>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26/09/2021</a:t>
            </a:fld>
            <a:endParaRPr lang="en-GB"/>
          </a:p>
        </p:txBody>
      </p:sp>
      <p:sp>
        <p:nvSpPr>
          <p:cNvPr id="6" name="Footer Placeholder 5">
            <a:extLst>
              <a:ext uri="{FF2B5EF4-FFF2-40B4-BE49-F238E27FC236}">
                <a16:creationId xmlns:a16="http://schemas.microsoft.com/office/drawing/2014/main" id="{5D8BEBB3-E73C-4CC9-B1BB-B1BBDACEBEF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CFE18FA6-DAAA-4617-A18E-3B526A294D02}"/>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3693675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82D83-C24A-4ED0-81AE-0F88E9012B5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8B51EDE-0ED8-44AF-8DC9-C38F69A4C8F8}"/>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39275A7-7094-45E5-8CE1-1BB3430E8B2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203BD5-5FB9-4FAD-9F14-7DC8C07AEAEC}"/>
              </a:ext>
            </a:extLst>
          </p:cNvPr>
          <p:cNvSpPr>
            <a:spLocks noGrp="1"/>
          </p:cNvSpPr>
          <p:nvPr>
            <p:ph type="dt" sz="half" idx="10"/>
          </p:nvPr>
        </p:nvSpPr>
        <p:spPr>
          <a:xfrm>
            <a:off x="838200" y="6356350"/>
            <a:ext cx="2743200" cy="365125"/>
          </a:xfrm>
          <a:prstGeom prst="rect">
            <a:avLst/>
          </a:prstGeom>
        </p:spPr>
        <p:txBody>
          <a:bodyPr/>
          <a:lstStyle/>
          <a:p>
            <a:fld id="{1A17B3E2-E5C6-4C61-9757-8806EA3BFF70}" type="datetimeFigureOut">
              <a:rPr lang="en-GB" smtClean="0"/>
              <a:t>26/09/2021</a:t>
            </a:fld>
            <a:endParaRPr lang="en-GB"/>
          </a:p>
        </p:txBody>
      </p:sp>
      <p:sp>
        <p:nvSpPr>
          <p:cNvPr id="6" name="Footer Placeholder 5">
            <a:extLst>
              <a:ext uri="{FF2B5EF4-FFF2-40B4-BE49-F238E27FC236}">
                <a16:creationId xmlns:a16="http://schemas.microsoft.com/office/drawing/2014/main" id="{F4E23D1C-1E6B-4A48-91B1-FB44D46295A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6EE2B60A-34DA-4892-A5AA-F64A78ED5745}"/>
              </a:ext>
            </a:extLst>
          </p:cNvPr>
          <p:cNvSpPr>
            <a:spLocks noGrp="1"/>
          </p:cNvSpPr>
          <p:nvPr>
            <p:ph type="sldNum" sz="quarter" idx="12"/>
          </p:nvPr>
        </p:nvSpPr>
        <p:spPr>
          <a:xfrm>
            <a:off x="8610600" y="6356350"/>
            <a:ext cx="2743200" cy="365125"/>
          </a:xfrm>
          <a:prstGeom prst="rect">
            <a:avLst/>
          </a:prstGeom>
        </p:spPr>
        <p:txBody>
          <a:bodyPr/>
          <a:lstStyle/>
          <a:p>
            <a:fld id="{13666E48-48B0-4423-88DF-1B05EDD0D8F7}" type="slidenum">
              <a:rPr lang="en-GB" smtClean="0"/>
              <a:t>‹#›</a:t>
            </a:fld>
            <a:endParaRPr lang="en-GB"/>
          </a:p>
        </p:txBody>
      </p:sp>
    </p:spTree>
    <p:extLst>
      <p:ext uri="{BB962C8B-B14F-4D97-AF65-F5344CB8AC3E}">
        <p14:creationId xmlns:p14="http://schemas.microsoft.com/office/powerpoint/2010/main" val="3113565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11DB8D8-68ED-4CCE-9F10-F54593B30A08}"/>
              </a:ext>
            </a:extLst>
          </p:cNvPr>
          <p:cNvPicPr>
            <a:picLocks noChangeAspect="1"/>
          </p:cNvPicPr>
          <p:nvPr userDrawn="1"/>
        </p:nvPicPr>
        <p:blipFill>
          <a:blip r:embed="rId14" cstate="hqprint">
            <a:extLst>
              <a:ext uri="{28A0092B-C50C-407E-A947-70E740481C1C}">
                <a14:useLocalDpi xmlns:a14="http://schemas.microsoft.com/office/drawing/2010/main"/>
              </a:ext>
            </a:extLst>
          </a:blip>
          <a:stretch>
            <a:fillRect/>
          </a:stretch>
        </p:blipFill>
        <p:spPr>
          <a:xfrm>
            <a:off x="9374588" y="5854768"/>
            <a:ext cx="2159534" cy="750898"/>
          </a:xfrm>
          <a:prstGeom prst="rect">
            <a:avLst/>
          </a:prstGeom>
        </p:spPr>
      </p:pic>
      <p:grpSp>
        <p:nvGrpSpPr>
          <p:cNvPr id="25" name="Group 24"/>
          <p:cNvGrpSpPr/>
          <p:nvPr userDrawn="1"/>
        </p:nvGrpSpPr>
        <p:grpSpPr>
          <a:xfrm>
            <a:off x="0" y="-126988"/>
            <a:ext cx="12308440" cy="1340195"/>
            <a:chOff x="0" y="-126988"/>
            <a:chExt cx="12308440" cy="1340195"/>
          </a:xfrm>
        </p:grpSpPr>
        <p:sp>
          <p:nvSpPr>
            <p:cNvPr id="22" name="Rectangle 21">
              <a:extLst>
                <a:ext uri="{FF2B5EF4-FFF2-40B4-BE49-F238E27FC236}">
                  <a16:creationId xmlns:a16="http://schemas.microsoft.com/office/drawing/2014/main" id="{C7E80219-B500-4899-9420-F6854BBE433B}"/>
                </a:ext>
              </a:extLst>
            </p:cNvPr>
            <p:cNvSpPr/>
            <p:nvPr userDrawn="1"/>
          </p:nvSpPr>
          <p:spPr>
            <a:xfrm>
              <a:off x="0" y="-30822"/>
              <a:ext cx="12192000" cy="1147865"/>
            </a:xfrm>
            <a:prstGeom prst="rect">
              <a:avLst/>
            </a:prstGeom>
            <a:solidFill>
              <a:srgbClr val="3823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 name="Picture 23"/>
            <p:cNvPicPr>
              <a:picLocks noChangeAspect="1"/>
            </p:cNvPicPr>
            <p:nvPr userDrawn="1"/>
          </p:nvPicPr>
          <p:blipFill>
            <a:blip r:embed="rId15" cstate="hqprint">
              <a:extLst>
                <a:ext uri="{28A0092B-C50C-407E-A947-70E740481C1C}">
                  <a14:useLocalDpi xmlns:a14="http://schemas.microsoft.com/office/drawing/2010/main" val="0"/>
                </a:ext>
              </a:extLst>
            </a:blip>
            <a:stretch>
              <a:fillRect/>
            </a:stretch>
          </p:blipFill>
          <p:spPr>
            <a:xfrm>
              <a:off x="9280573" y="-126988"/>
              <a:ext cx="3027867" cy="1340195"/>
            </a:xfrm>
            <a:prstGeom prst="rect">
              <a:avLst/>
            </a:prstGeom>
          </p:spPr>
        </p:pic>
      </p:grpSp>
    </p:spTree>
    <p:extLst>
      <p:ext uri="{BB962C8B-B14F-4D97-AF65-F5344CB8AC3E}">
        <p14:creationId xmlns:p14="http://schemas.microsoft.com/office/powerpoint/2010/main" val="119801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6252" y="1336051"/>
            <a:ext cx="11499496" cy="3554819"/>
          </a:xfrm>
          <a:prstGeom prst="rect">
            <a:avLst/>
          </a:prstGeom>
          <a:noFill/>
        </p:spPr>
        <p:txBody>
          <a:bodyPr wrap="square" rtlCol="0">
            <a:spAutoFit/>
          </a:bodyPr>
          <a:lstStyle/>
          <a:p>
            <a:pPr algn="ctr">
              <a:spcAft>
                <a:spcPts val="600"/>
              </a:spcAft>
            </a:pPr>
            <a:r>
              <a:rPr lang="en-GB" altLang="en-US" sz="2400" dirty="0"/>
              <a:t>None in Three </a:t>
            </a:r>
            <a:br>
              <a:rPr lang="en-GB" altLang="en-US" sz="2400" dirty="0"/>
            </a:br>
            <a:r>
              <a:rPr lang="en-GB" altLang="en-US" sz="2400" dirty="0"/>
              <a:t>Inaugural Annual Conference</a:t>
            </a:r>
            <a:br>
              <a:rPr lang="en-GB" altLang="en-US" sz="2400" dirty="0"/>
            </a:br>
            <a:r>
              <a:rPr lang="en-GB" altLang="en-US" sz="2400" dirty="0"/>
              <a:t>September 2021</a:t>
            </a:r>
            <a:endParaRPr lang="en-GB" sz="1050" dirty="0"/>
          </a:p>
          <a:p>
            <a:pPr>
              <a:defRPr/>
            </a:pPr>
            <a:endParaRPr lang="en-GB" sz="2000" dirty="0"/>
          </a:p>
          <a:p>
            <a:pPr algn="ctr">
              <a:defRPr/>
            </a:pPr>
            <a:r>
              <a:rPr lang="en-GB" sz="3200" dirty="0"/>
              <a:t>Ethical Considerations When Researching Gender-based Violence.</a:t>
            </a:r>
          </a:p>
          <a:p>
            <a:pPr algn="ctr">
              <a:defRPr/>
            </a:pPr>
            <a:r>
              <a:rPr lang="en-GB" sz="3200" dirty="0"/>
              <a:t>What can we learn from Feminist Researchers?</a:t>
            </a:r>
          </a:p>
          <a:p>
            <a:pPr algn="ctr"/>
            <a:endParaRPr lang="en-GB" sz="400" dirty="0"/>
          </a:p>
          <a:p>
            <a:pPr algn="ctr"/>
            <a:endParaRPr lang="en-GB" sz="2000" b="1" dirty="0"/>
          </a:p>
          <a:p>
            <a:pPr algn="ctr"/>
            <a:endParaRPr lang="en-GB" sz="2000" b="1"/>
          </a:p>
          <a:p>
            <a:pPr algn="ctr"/>
            <a:r>
              <a:rPr lang="en-GB" sz="2000" b="1"/>
              <a:t>Dr </a:t>
            </a:r>
            <a:r>
              <a:rPr lang="en-GB" sz="2000" b="1" dirty="0"/>
              <a:t>Nadia Wager</a:t>
            </a:r>
          </a:p>
        </p:txBody>
      </p:sp>
      <p:grpSp>
        <p:nvGrpSpPr>
          <p:cNvPr id="2" name="Group 1"/>
          <p:cNvGrpSpPr/>
          <p:nvPr/>
        </p:nvGrpSpPr>
        <p:grpSpPr>
          <a:xfrm>
            <a:off x="163417" y="5677203"/>
            <a:ext cx="11865166" cy="1020571"/>
            <a:chOff x="163417" y="5677203"/>
            <a:chExt cx="11865166" cy="1020571"/>
          </a:xfrm>
        </p:grpSpPr>
        <p:pic>
          <p:nvPicPr>
            <p:cNvPr id="7" name="Picture 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151520" y="5901265"/>
              <a:ext cx="1732981" cy="670962"/>
            </a:xfrm>
            <a:prstGeom prst="rect">
              <a:avLst/>
            </a:prstGeom>
          </p:spPr>
        </p:pic>
        <p:cxnSp>
          <p:nvCxnSpPr>
            <p:cNvPr id="8" name="Straight Connector 7">
              <a:extLst>
                <a:ext uri="{FF2B5EF4-FFF2-40B4-BE49-F238E27FC236}">
                  <a16:creationId xmlns:a16="http://schemas.microsoft.com/office/drawing/2014/main" id="{15EA4F0A-E29C-4F9C-A95D-5C7AB47289D0}"/>
                </a:ext>
              </a:extLst>
            </p:cNvPr>
            <p:cNvCxnSpPr/>
            <p:nvPr userDrawn="1"/>
          </p:nvCxnSpPr>
          <p:spPr>
            <a:xfrm>
              <a:off x="163417" y="5677203"/>
              <a:ext cx="11865166" cy="0"/>
            </a:xfrm>
            <a:prstGeom prst="line">
              <a:avLst/>
            </a:prstGeom>
            <a:ln w="38100">
              <a:solidFill>
                <a:srgbClr val="38235F"/>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A211919-B092-4FD2-832F-279570993B0B}"/>
                </a:ext>
              </a:extLst>
            </p:cNvPr>
            <p:cNvSpPr txBox="1"/>
            <p:nvPr userDrawn="1"/>
          </p:nvSpPr>
          <p:spPr>
            <a:xfrm>
              <a:off x="472874" y="6082857"/>
              <a:ext cx="2317661" cy="307777"/>
            </a:xfrm>
            <a:prstGeom prst="rect">
              <a:avLst/>
            </a:prstGeom>
            <a:noFill/>
          </p:spPr>
          <p:txBody>
            <a:bodyPr wrap="square" rtlCol="0">
              <a:spAutoFit/>
            </a:bodyPr>
            <a:lstStyle/>
            <a:p>
              <a:r>
                <a:rPr lang="en-GB" sz="1400" b="1" dirty="0">
                  <a:solidFill>
                    <a:schemeClr val="tx1"/>
                  </a:solidFill>
                </a:rPr>
                <a:t>None in Three is funded by:</a:t>
              </a:r>
            </a:p>
          </p:txBody>
        </p:sp>
        <p:pic>
          <p:nvPicPr>
            <p:cNvPr id="10" name="Picture 9"/>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5444835" y="5865419"/>
              <a:ext cx="2518793" cy="742654"/>
            </a:xfrm>
            <a:prstGeom prst="rect">
              <a:avLst/>
            </a:prstGeom>
          </p:spPr>
        </p:pic>
        <p:pic>
          <p:nvPicPr>
            <p:cNvPr id="11" name="Picture 10"/>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523962" y="5775716"/>
              <a:ext cx="2028371" cy="922058"/>
            </a:xfrm>
            <a:prstGeom prst="rect">
              <a:avLst/>
            </a:prstGeom>
          </p:spPr>
        </p:pic>
      </p:grpSp>
      <p:pic>
        <p:nvPicPr>
          <p:cNvPr id="12" name="Picture 11"/>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3151520" y="274406"/>
            <a:ext cx="5377338" cy="1591895"/>
          </a:xfrm>
          <a:prstGeom prst="rect">
            <a:avLst/>
          </a:prstGeom>
        </p:spPr>
      </p:pic>
    </p:spTree>
    <p:extLst>
      <p:ext uri="{BB962C8B-B14F-4D97-AF65-F5344CB8AC3E}">
        <p14:creationId xmlns:p14="http://schemas.microsoft.com/office/powerpoint/2010/main" val="3664031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D2EF7E6E-406F-4E43-A8F8-D84479B01C97}"/>
              </a:ext>
            </a:extLst>
          </p:cNvPr>
          <p:cNvSpPr>
            <a:spLocks noGrp="1"/>
          </p:cNvSpPr>
          <p:nvPr>
            <p:ph type="title"/>
          </p:nvPr>
        </p:nvSpPr>
        <p:spPr/>
        <p:txBody>
          <a:bodyPr/>
          <a:lstStyle/>
          <a:p>
            <a:pPr eaLnBrk="1" hangingPunct="1"/>
            <a:r>
              <a:rPr lang="en-GB" altLang="en-US" b="1">
                <a:solidFill>
                  <a:srgbClr val="7B9899"/>
                </a:solidFill>
              </a:rPr>
              <a:t>Trust and the potential to violate trust</a:t>
            </a:r>
            <a:endParaRPr lang="en-GB" altLang="en-US">
              <a:solidFill>
                <a:srgbClr val="7B9899"/>
              </a:solidFill>
            </a:endParaRPr>
          </a:p>
        </p:txBody>
      </p:sp>
      <p:sp>
        <p:nvSpPr>
          <p:cNvPr id="22531" name="Content Placeholder 2">
            <a:extLst>
              <a:ext uri="{FF2B5EF4-FFF2-40B4-BE49-F238E27FC236}">
                <a16:creationId xmlns:a16="http://schemas.microsoft.com/office/drawing/2014/main" id="{4450A0C8-781D-44FE-B5CB-D136307E8A9E}"/>
              </a:ext>
            </a:extLst>
          </p:cNvPr>
          <p:cNvSpPr>
            <a:spLocks noGrp="1"/>
          </p:cNvSpPr>
          <p:nvPr>
            <p:ph sz="quarter" idx="1"/>
          </p:nvPr>
        </p:nvSpPr>
        <p:spPr>
          <a:xfrm>
            <a:off x="933060" y="1527175"/>
            <a:ext cx="10282335" cy="4572000"/>
          </a:xfrm>
        </p:spPr>
        <p:txBody>
          <a:bodyPr/>
          <a:lstStyle/>
          <a:p>
            <a:pPr eaLnBrk="1" hangingPunct="1"/>
            <a:endParaRPr lang="en-GB" altLang="en-US" dirty="0"/>
          </a:p>
          <a:p>
            <a:pPr eaLnBrk="1" hangingPunct="1"/>
            <a:r>
              <a:rPr lang="en-GB" altLang="en-US" dirty="0"/>
              <a:t>When researching issues such as gender-based violence it is important to be cautious against replicating the violation of trust which survivors may have already experienced in the context of their victimisation (Fontes, 2004).</a:t>
            </a:r>
          </a:p>
          <a:p>
            <a:pPr eaLnBrk="1" hangingPunct="1"/>
            <a:endParaRPr lang="en-GB" altLang="en-US" dirty="0"/>
          </a:p>
          <a:p>
            <a:pPr eaLnBrk="1" hangingPunct="1"/>
            <a:r>
              <a:rPr lang="en-GB" altLang="en-US" dirty="0"/>
              <a:t>Similarly don’t oppress the oppressed or further render powerless those who already lack structural power.</a:t>
            </a:r>
          </a:p>
          <a:p>
            <a:pPr eaLnBrk="1" hangingPunct="1">
              <a:buFont typeface="Wingdings 2" panose="05020102010507070707" pitchFamily="18" charset="2"/>
              <a:buNone/>
            </a:pPr>
            <a:endParaRPr lang="en-GB"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666884B8-B584-4552-88E3-30E685CD9E84}"/>
              </a:ext>
            </a:extLst>
          </p:cNvPr>
          <p:cNvSpPr>
            <a:spLocks noGrp="1"/>
          </p:cNvSpPr>
          <p:nvPr>
            <p:ph type="title"/>
          </p:nvPr>
        </p:nvSpPr>
        <p:spPr/>
        <p:txBody>
          <a:bodyPr/>
          <a:lstStyle/>
          <a:p>
            <a:pPr eaLnBrk="1" hangingPunct="1"/>
            <a:r>
              <a:rPr lang="en-GB" altLang="en-US">
                <a:solidFill>
                  <a:srgbClr val="7B9899"/>
                </a:solidFill>
              </a:rPr>
              <a:t>Consent</a:t>
            </a:r>
          </a:p>
        </p:txBody>
      </p:sp>
      <p:sp>
        <p:nvSpPr>
          <p:cNvPr id="23555" name="Content Placeholder 2">
            <a:extLst>
              <a:ext uri="{FF2B5EF4-FFF2-40B4-BE49-F238E27FC236}">
                <a16:creationId xmlns:a16="http://schemas.microsoft.com/office/drawing/2014/main" id="{967BB8AB-6A12-4DB7-9716-8911BC1DBB62}"/>
              </a:ext>
            </a:extLst>
          </p:cNvPr>
          <p:cNvSpPr>
            <a:spLocks noGrp="1"/>
          </p:cNvSpPr>
          <p:nvPr>
            <p:ph sz="quarter" idx="1"/>
          </p:nvPr>
        </p:nvSpPr>
        <p:spPr>
          <a:xfrm>
            <a:off x="774441" y="1527175"/>
            <a:ext cx="10674220" cy="4572000"/>
          </a:xfrm>
        </p:spPr>
        <p:txBody>
          <a:bodyPr/>
          <a:lstStyle/>
          <a:p>
            <a:pPr eaLnBrk="1" hangingPunct="1"/>
            <a:r>
              <a:rPr lang="en-GB" altLang="en-US" dirty="0"/>
              <a:t>Since the research protocol is more dynamic and less predictable in qualitative research than it is in quantitative research, it is important to consider the implications this has for the notion of fully informed consent (Fontes, 2004). </a:t>
            </a:r>
          </a:p>
          <a:p>
            <a:pPr eaLnBrk="1" hangingPunct="1"/>
            <a:endParaRPr lang="en-GB" altLang="en-US" dirty="0"/>
          </a:p>
          <a:p>
            <a:pPr eaLnBrk="1" hangingPunct="1"/>
            <a:r>
              <a:rPr lang="en-GB" altLang="en-US" dirty="0"/>
              <a:t>Process consent (Ellis, 2007)</a:t>
            </a:r>
          </a:p>
          <a:p>
            <a:pPr eaLnBrk="1" hangingPunct="1"/>
            <a:endParaRPr lang="en-GB" altLang="en-US" dirty="0"/>
          </a:p>
          <a:p>
            <a:pPr eaLnBrk="1" hangingPunct="1"/>
            <a:r>
              <a:rPr lang="en-GB" altLang="en-US" dirty="0"/>
              <a:t>Contingency planning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EDC521E-0EF1-4052-B115-D9F0C1DF8F25}"/>
              </a:ext>
            </a:extLst>
          </p:cNvPr>
          <p:cNvSpPr>
            <a:spLocks noGrp="1"/>
          </p:cNvSpPr>
          <p:nvPr>
            <p:ph type="title"/>
          </p:nvPr>
        </p:nvSpPr>
        <p:spPr/>
        <p:txBody>
          <a:bodyPr/>
          <a:lstStyle/>
          <a:p>
            <a:pPr eaLnBrk="1" hangingPunct="1"/>
            <a:r>
              <a:rPr lang="en-GB" altLang="en-US">
                <a:solidFill>
                  <a:srgbClr val="7B9899"/>
                </a:solidFill>
              </a:rPr>
              <a:t>The right to privacy</a:t>
            </a:r>
          </a:p>
        </p:txBody>
      </p:sp>
      <p:sp>
        <p:nvSpPr>
          <p:cNvPr id="3" name="Content Placeholder 2">
            <a:extLst>
              <a:ext uri="{FF2B5EF4-FFF2-40B4-BE49-F238E27FC236}">
                <a16:creationId xmlns:a16="http://schemas.microsoft.com/office/drawing/2014/main" id="{473A1136-E7FA-48BE-950D-0EEF4A7C692C}"/>
              </a:ext>
            </a:extLst>
          </p:cNvPr>
          <p:cNvSpPr>
            <a:spLocks noGrp="1"/>
          </p:cNvSpPr>
          <p:nvPr>
            <p:ph sz="quarter" idx="1"/>
          </p:nvPr>
        </p:nvSpPr>
        <p:spPr>
          <a:xfrm>
            <a:off x="615820" y="1508514"/>
            <a:ext cx="10879494" cy="4572000"/>
          </a:xfrm>
        </p:spPr>
        <p:txBody>
          <a:bodyPr>
            <a:normAutofit lnSpcReduction="10000"/>
          </a:bodyPr>
          <a:lstStyle/>
          <a:p>
            <a:pPr marL="274320" indent="-274320">
              <a:buFont typeface="Wingdings 2"/>
              <a:buChar char=""/>
              <a:defRPr/>
            </a:pPr>
            <a:r>
              <a:rPr lang="en-GB" dirty="0"/>
              <a:t>Privacy within the research context has been defined as:</a:t>
            </a:r>
          </a:p>
          <a:p>
            <a:pPr marL="457200" lvl="1" indent="0">
              <a:buNone/>
              <a:defRPr/>
            </a:pPr>
            <a:r>
              <a:rPr lang="en-GB" dirty="0"/>
              <a:t> </a:t>
            </a:r>
            <a:r>
              <a:rPr lang="en-GB" i="1" dirty="0"/>
              <a:t>“having control over the extent, timing and circumstances of sharing one’s self (behaviourally, physically and intellectually) with others.  The information belongs to the person” </a:t>
            </a:r>
          </a:p>
          <a:p>
            <a:pPr marL="457200" lvl="1" indent="0">
              <a:buNone/>
              <a:defRPr/>
            </a:pPr>
            <a:r>
              <a:rPr lang="en-GB" dirty="0"/>
              <a:t>(The Centres of Disease Control and Prevention and Agency for Toxic Substance and Disease Registry Scientific Ethics Training, 1999, cited in Fontes, 2004). </a:t>
            </a:r>
          </a:p>
          <a:p>
            <a:pPr marL="274320" indent="-274320">
              <a:buFont typeface="Wingdings 2"/>
              <a:buChar char=""/>
              <a:defRPr/>
            </a:pPr>
            <a:endParaRPr lang="en-GB" dirty="0"/>
          </a:p>
          <a:p>
            <a:pPr marL="274320" indent="-274320">
              <a:buFont typeface="Wingdings 2"/>
              <a:buChar char=""/>
              <a:defRPr/>
            </a:pPr>
            <a:r>
              <a:rPr lang="en-GB" dirty="0"/>
              <a:t>Therefore building rapport as a means to aid disclosure is an ethical issue.  It can be seen as a manipulative tactic to encourage the interviewee to disclose more than they might have wanted to.  This in turn increases the possibility of regret and for experiencing secondary trauma.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2570C19A-5B09-4A07-A63A-DD92C84B9488}"/>
              </a:ext>
            </a:extLst>
          </p:cNvPr>
          <p:cNvSpPr>
            <a:spLocks noGrp="1"/>
          </p:cNvSpPr>
          <p:nvPr>
            <p:ph type="title"/>
          </p:nvPr>
        </p:nvSpPr>
        <p:spPr/>
        <p:txBody>
          <a:bodyPr/>
          <a:lstStyle/>
          <a:p>
            <a:pPr eaLnBrk="1" hangingPunct="1"/>
            <a:r>
              <a:rPr lang="en-GB" altLang="en-US">
                <a:solidFill>
                  <a:srgbClr val="7B9899"/>
                </a:solidFill>
              </a:rPr>
              <a:t>Promoting justice</a:t>
            </a:r>
          </a:p>
        </p:txBody>
      </p:sp>
      <p:sp>
        <p:nvSpPr>
          <p:cNvPr id="3" name="Content Placeholder 2">
            <a:extLst>
              <a:ext uri="{FF2B5EF4-FFF2-40B4-BE49-F238E27FC236}">
                <a16:creationId xmlns:a16="http://schemas.microsoft.com/office/drawing/2014/main" id="{CEF7DD29-0DF7-46C9-A4EA-390FAAE7867E}"/>
              </a:ext>
            </a:extLst>
          </p:cNvPr>
          <p:cNvSpPr>
            <a:spLocks noGrp="1"/>
          </p:cNvSpPr>
          <p:nvPr>
            <p:ph sz="quarter" idx="1"/>
          </p:nvPr>
        </p:nvSpPr>
        <p:spPr>
          <a:xfrm>
            <a:off x="569167" y="1527175"/>
            <a:ext cx="10870164" cy="4781550"/>
          </a:xfrm>
        </p:spPr>
        <p:txBody>
          <a:bodyPr>
            <a:normAutofit fontScale="92500" lnSpcReduction="10000"/>
          </a:bodyPr>
          <a:lstStyle/>
          <a:p>
            <a:pPr marL="274320" indent="-274320">
              <a:buFont typeface="Wingdings 2"/>
              <a:buChar char=""/>
              <a:defRPr/>
            </a:pPr>
            <a:r>
              <a:rPr lang="en-GB" dirty="0"/>
              <a:t>The way in which we frame of the research question and the present our findings both have implications for distributive justice (Fontes, 2004). </a:t>
            </a:r>
          </a:p>
          <a:p>
            <a:pPr marL="274320" indent="-274320">
              <a:buNone/>
              <a:defRPr/>
            </a:pPr>
            <a:endParaRPr lang="en-GB" dirty="0"/>
          </a:p>
          <a:p>
            <a:pPr marL="274320" indent="-274320">
              <a:buFont typeface="Wingdings 2"/>
              <a:buChar char=""/>
              <a:defRPr/>
            </a:pPr>
            <a:r>
              <a:rPr lang="en-GB" dirty="0"/>
              <a:t>That is, the study’s design should be created to generate knowledge that will benefit the wider group of people from whom the study participants are drawn. </a:t>
            </a:r>
          </a:p>
          <a:p>
            <a:pPr marL="274320" indent="-274320">
              <a:buFont typeface="Wingdings 2"/>
              <a:buChar char=""/>
              <a:defRPr/>
            </a:pPr>
            <a:endParaRPr lang="en-GB" dirty="0"/>
          </a:p>
          <a:p>
            <a:pPr marL="274320" indent="-274320">
              <a:buFont typeface="Wingdings 2"/>
              <a:buChar char=""/>
              <a:defRPr/>
            </a:pPr>
            <a:r>
              <a:rPr lang="en-GB" dirty="0"/>
              <a:t>Includes active efforts to avoid victim-blaming perspectives or the tendency to render pathological the population represented by the participants.</a:t>
            </a:r>
          </a:p>
          <a:p>
            <a:pPr marL="274320" indent="-274320">
              <a:buFont typeface="Wingdings 2"/>
              <a:buChar char=""/>
              <a:defRPr/>
            </a:pPr>
            <a:endParaRPr lang="en-GB" dirty="0"/>
          </a:p>
          <a:p>
            <a:pPr marL="274320" indent="-274320">
              <a:buFont typeface="Wingdings 2"/>
              <a:buChar char=""/>
              <a:defRPr/>
            </a:pPr>
            <a:r>
              <a:rPr lang="en-GB" dirty="0"/>
              <a:t>Highlights the need to consider the funding and policy implications for social projects.  </a:t>
            </a:r>
          </a:p>
          <a:p>
            <a:pPr marL="274320" indent="-274320">
              <a:buFont typeface="Wingdings 2"/>
              <a:buChar char=""/>
              <a:defRPr/>
            </a:pP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4EF0206A-C770-4CBE-B6F1-4BF2AE901AD6}"/>
              </a:ext>
            </a:extLst>
          </p:cNvPr>
          <p:cNvSpPr>
            <a:spLocks noGrp="1"/>
          </p:cNvSpPr>
          <p:nvPr>
            <p:ph type="title"/>
          </p:nvPr>
        </p:nvSpPr>
        <p:spPr/>
        <p:txBody>
          <a:bodyPr/>
          <a:lstStyle/>
          <a:p>
            <a:pPr eaLnBrk="1" hangingPunct="1"/>
            <a:endParaRPr lang="en-GB" altLang="en-US">
              <a:solidFill>
                <a:srgbClr val="7B9899"/>
              </a:solidFill>
            </a:endParaRPr>
          </a:p>
        </p:txBody>
      </p:sp>
      <p:sp>
        <p:nvSpPr>
          <p:cNvPr id="3" name="Content Placeholder 2">
            <a:extLst>
              <a:ext uri="{FF2B5EF4-FFF2-40B4-BE49-F238E27FC236}">
                <a16:creationId xmlns:a16="http://schemas.microsoft.com/office/drawing/2014/main" id="{5BE551F0-A617-4A7B-8B12-44143D8CE0BE}"/>
              </a:ext>
            </a:extLst>
          </p:cNvPr>
          <p:cNvSpPr>
            <a:spLocks noGrp="1"/>
          </p:cNvSpPr>
          <p:nvPr>
            <p:ph sz="quarter" idx="1"/>
          </p:nvPr>
        </p:nvSpPr>
        <p:spPr>
          <a:xfrm>
            <a:off x="587829" y="1517844"/>
            <a:ext cx="10832840" cy="4997450"/>
          </a:xfrm>
        </p:spPr>
        <p:txBody>
          <a:bodyPr>
            <a:normAutofit fontScale="92500" lnSpcReduction="20000"/>
          </a:bodyPr>
          <a:lstStyle/>
          <a:p>
            <a:pPr marL="274320" indent="-274320">
              <a:buFont typeface="Wingdings 2"/>
              <a:buChar char=""/>
              <a:defRPr/>
            </a:pPr>
            <a:r>
              <a:rPr lang="en-GB" dirty="0" err="1"/>
              <a:t>Fontes</a:t>
            </a:r>
            <a:r>
              <a:rPr lang="en-GB" dirty="0"/>
              <a:t> (2004: 162) </a:t>
            </a:r>
          </a:p>
          <a:p>
            <a:pPr marL="274320" indent="-274320">
              <a:buFont typeface="Wingdings 2"/>
              <a:buChar char=""/>
              <a:defRPr/>
            </a:pPr>
            <a:r>
              <a:rPr lang="en-GB" dirty="0"/>
              <a:t>“the topic researchers decide to study and the way in which they frame their questions is an ethical issue, an issue of justice.”  </a:t>
            </a:r>
          </a:p>
          <a:p>
            <a:pPr marL="274320" indent="-274320">
              <a:buFont typeface="Wingdings 2"/>
              <a:buChar char=""/>
              <a:defRPr/>
            </a:pPr>
            <a:endParaRPr lang="en-GB" sz="900" dirty="0"/>
          </a:p>
          <a:p>
            <a:pPr marL="274320" indent="-274320">
              <a:buFont typeface="Wingdings 2"/>
              <a:buChar char=""/>
              <a:defRPr/>
            </a:pPr>
            <a:r>
              <a:rPr lang="en-GB" dirty="0"/>
              <a:t>She contends that where benefit cannot be ascertained or is thought unlikely, then it would be unjust for the proposed study to proceed.  </a:t>
            </a:r>
          </a:p>
          <a:p>
            <a:pPr marL="274320" indent="-274320">
              <a:buFont typeface="Wingdings 2"/>
              <a:buChar char=""/>
              <a:defRPr/>
            </a:pPr>
            <a:endParaRPr lang="en-GB" sz="900" dirty="0"/>
          </a:p>
          <a:p>
            <a:pPr marL="274320" indent="-274320">
              <a:buFont typeface="Wingdings 2"/>
              <a:buChar char=""/>
              <a:defRPr/>
            </a:pPr>
            <a:r>
              <a:rPr lang="en-GB" dirty="0"/>
              <a:t>Similarly, Thorne and </a:t>
            </a:r>
            <a:r>
              <a:rPr lang="en-GB" dirty="0" err="1"/>
              <a:t>Darbyshire</a:t>
            </a:r>
            <a:r>
              <a:rPr lang="en-GB" dirty="0"/>
              <a:t>, (2005 cited in Hewitt, 2007) suggest that when conducting interview studies the researcher is morally obliged to have a clear rationale for the study which does more than serve to satisfying idle curiosity or to provide a platform for ‘telling of sad stories.’</a:t>
            </a:r>
          </a:p>
          <a:p>
            <a:pPr marL="274320" indent="-274320">
              <a:buFont typeface="Wingdings 2"/>
              <a:buChar char=""/>
              <a:defRPr/>
            </a:pPr>
            <a:endParaRPr lang="en-GB" sz="900" dirty="0"/>
          </a:p>
          <a:p>
            <a:pPr marL="274320" indent="-274320">
              <a:buFont typeface="Wingdings 2"/>
              <a:buChar char=""/>
              <a:defRPr/>
            </a:pPr>
            <a:r>
              <a:rPr lang="en-GB" dirty="0"/>
              <a:t>One way in which distributive justice might be achieved is through effective dissemination.  That is, the dissemination of findings and implications to audiences who will use the information to promote positive change (</a:t>
            </a:r>
            <a:r>
              <a:rPr lang="en-GB" dirty="0" err="1"/>
              <a:t>Fontes</a:t>
            </a:r>
            <a:r>
              <a:rPr lang="en-GB" dirty="0"/>
              <a:t>, 2004).</a:t>
            </a:r>
          </a:p>
          <a:p>
            <a:pPr marL="274320" indent="-274320">
              <a:buFont typeface="Wingdings 2"/>
              <a:buChar char=""/>
              <a:defRPr/>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9E2D8D2B-BA58-4064-96B7-832F1C8FE734}"/>
              </a:ext>
            </a:extLst>
          </p:cNvPr>
          <p:cNvSpPr>
            <a:spLocks noGrp="1"/>
          </p:cNvSpPr>
          <p:nvPr>
            <p:ph type="title"/>
          </p:nvPr>
        </p:nvSpPr>
        <p:spPr/>
        <p:txBody>
          <a:bodyPr/>
          <a:lstStyle/>
          <a:p>
            <a:pPr eaLnBrk="1" hangingPunct="1"/>
            <a:r>
              <a:rPr lang="en-GB" altLang="en-US">
                <a:solidFill>
                  <a:srgbClr val="7B9899"/>
                </a:solidFill>
              </a:rPr>
              <a:t>Protection from harm</a:t>
            </a:r>
          </a:p>
        </p:txBody>
      </p:sp>
      <p:sp>
        <p:nvSpPr>
          <p:cNvPr id="27651" name="Content Placeholder 2">
            <a:extLst>
              <a:ext uri="{FF2B5EF4-FFF2-40B4-BE49-F238E27FC236}">
                <a16:creationId xmlns:a16="http://schemas.microsoft.com/office/drawing/2014/main" id="{24423D04-85A2-4DA3-9B19-DB511E83B1B8}"/>
              </a:ext>
            </a:extLst>
          </p:cNvPr>
          <p:cNvSpPr>
            <a:spLocks noGrp="1"/>
          </p:cNvSpPr>
          <p:nvPr>
            <p:ph sz="quarter" idx="1"/>
          </p:nvPr>
        </p:nvSpPr>
        <p:spPr>
          <a:xfrm>
            <a:off x="606490" y="1527176"/>
            <a:ext cx="10870163" cy="4854575"/>
          </a:xfrm>
        </p:spPr>
        <p:txBody>
          <a:bodyPr/>
          <a:lstStyle/>
          <a:p>
            <a:pPr eaLnBrk="1" hangingPunct="1"/>
            <a:r>
              <a:rPr lang="en-GB" altLang="en-US" dirty="0"/>
              <a:t>Some feminists originally viewed participation in research as holding the possibility of consciousness-raising which was seen as a potential benefit of research participation.  </a:t>
            </a:r>
          </a:p>
          <a:p>
            <a:pPr eaLnBrk="1" hangingPunct="1"/>
            <a:endParaRPr lang="en-GB" altLang="en-US" dirty="0"/>
          </a:p>
          <a:p>
            <a:pPr eaLnBrk="1" hangingPunct="1"/>
            <a:r>
              <a:rPr lang="en-GB" altLang="en-US" dirty="0"/>
              <a:t>However, Fontes (2004) questions whether consciousness raising is always necessarily beneficial and suggests that in instances where the conditions are inescapable, it may in fact prove harmful to the individual to formulate this new understanding of their experiences.</a:t>
            </a:r>
          </a:p>
          <a:p>
            <a:pPr eaLnBrk="1" hangingPunct="1">
              <a:buFont typeface="Wingdings 2" panose="05020102010507070707" pitchFamily="18" charset="2"/>
              <a:buNone/>
            </a:pPr>
            <a:endParaRPr lang="en-GB" altLang="en-US" dirty="0"/>
          </a:p>
          <a:p>
            <a:pPr eaLnBrk="1" hangingPunct="1"/>
            <a:endParaRPr lang="en-GB"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BCB25098-9917-4533-A9BF-364CD4A2426C}"/>
              </a:ext>
            </a:extLst>
          </p:cNvPr>
          <p:cNvSpPr>
            <a:spLocks noGrp="1"/>
          </p:cNvSpPr>
          <p:nvPr>
            <p:ph type="title"/>
          </p:nvPr>
        </p:nvSpPr>
        <p:spPr/>
        <p:txBody>
          <a:bodyPr/>
          <a:lstStyle/>
          <a:p>
            <a:pPr eaLnBrk="1" hangingPunct="1"/>
            <a:r>
              <a:rPr lang="en-GB" altLang="en-US" b="1">
                <a:solidFill>
                  <a:srgbClr val="7B9899"/>
                </a:solidFill>
              </a:rPr>
              <a:t>Rectifying imbalances in power</a:t>
            </a:r>
            <a:endParaRPr lang="en-GB" altLang="en-US">
              <a:solidFill>
                <a:srgbClr val="7B9899"/>
              </a:solidFill>
            </a:endParaRPr>
          </a:p>
        </p:txBody>
      </p:sp>
      <p:sp>
        <p:nvSpPr>
          <p:cNvPr id="3" name="Content Placeholder 2">
            <a:extLst>
              <a:ext uri="{FF2B5EF4-FFF2-40B4-BE49-F238E27FC236}">
                <a16:creationId xmlns:a16="http://schemas.microsoft.com/office/drawing/2014/main" id="{B8703170-9BC6-4899-8929-961DD610DC9A}"/>
              </a:ext>
            </a:extLst>
          </p:cNvPr>
          <p:cNvSpPr>
            <a:spLocks noGrp="1"/>
          </p:cNvSpPr>
          <p:nvPr>
            <p:ph sz="quarter" idx="1"/>
          </p:nvPr>
        </p:nvSpPr>
        <p:spPr>
          <a:xfrm>
            <a:off x="522514" y="1527176"/>
            <a:ext cx="10692882" cy="4710113"/>
          </a:xfrm>
        </p:spPr>
        <p:txBody>
          <a:bodyPr>
            <a:normAutofit/>
          </a:bodyPr>
          <a:lstStyle/>
          <a:p>
            <a:pPr marL="274320" indent="-274320">
              <a:buNone/>
              <a:defRPr/>
            </a:pPr>
            <a:r>
              <a:rPr lang="en-GB" dirty="0"/>
              <a:t>Feminists have suggested several ways in which power sharing can be achieved in the research process.  For example, they suggest that: </a:t>
            </a:r>
          </a:p>
          <a:p>
            <a:pPr marL="274320" indent="-274320">
              <a:buFont typeface="Wingdings 2"/>
              <a:buChar char=""/>
              <a:defRPr/>
            </a:pPr>
            <a:endParaRPr lang="en-GB" dirty="0"/>
          </a:p>
          <a:p>
            <a:pPr marL="274320" indent="-274320">
              <a:buFont typeface="Wingdings 2"/>
              <a:buChar char=""/>
              <a:defRPr/>
            </a:pPr>
            <a:r>
              <a:rPr lang="en-GB" dirty="0"/>
              <a:t>the research participants should become collaborators in the whole research process (from design to dissemination).</a:t>
            </a:r>
          </a:p>
          <a:p>
            <a:pPr marL="274320" indent="-274320">
              <a:buFont typeface="Wingdings 2"/>
              <a:buChar char=""/>
              <a:defRPr/>
            </a:pPr>
            <a:endParaRPr lang="en-GB" dirty="0"/>
          </a:p>
          <a:p>
            <a:pPr marL="274320" indent="-274320">
              <a:buFont typeface="Wingdings 2"/>
              <a:buChar char=""/>
              <a:defRPr/>
            </a:pPr>
            <a:r>
              <a:rPr lang="en-GB" dirty="0"/>
              <a:t>Less structured interview techniques should be employed when conducting interview studies, to permit the participants to tell their own story.</a:t>
            </a:r>
          </a:p>
          <a:p>
            <a:pPr marL="274320" indent="-274320">
              <a:buFont typeface="Wingdings 2"/>
              <a:buChar char=""/>
              <a:defRPr/>
            </a:pP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12C53D66-D70B-41A0-B1CD-42458F4E3B61}"/>
              </a:ext>
            </a:extLst>
          </p:cNvPr>
          <p:cNvSpPr>
            <a:spLocks noGrp="1"/>
          </p:cNvSpPr>
          <p:nvPr>
            <p:ph type="title"/>
          </p:nvPr>
        </p:nvSpPr>
        <p:spPr/>
        <p:txBody>
          <a:bodyPr/>
          <a:lstStyle/>
          <a:p>
            <a:pPr eaLnBrk="1" hangingPunct="1"/>
            <a:endParaRPr lang="en-GB" altLang="en-US">
              <a:solidFill>
                <a:srgbClr val="7B9899"/>
              </a:solidFill>
            </a:endParaRPr>
          </a:p>
        </p:txBody>
      </p:sp>
      <p:sp>
        <p:nvSpPr>
          <p:cNvPr id="3" name="Content Placeholder 2">
            <a:extLst>
              <a:ext uri="{FF2B5EF4-FFF2-40B4-BE49-F238E27FC236}">
                <a16:creationId xmlns:a16="http://schemas.microsoft.com/office/drawing/2014/main" id="{5CF61128-326B-4452-8EB2-1FDD5061022F}"/>
              </a:ext>
            </a:extLst>
          </p:cNvPr>
          <p:cNvSpPr>
            <a:spLocks noGrp="1"/>
          </p:cNvSpPr>
          <p:nvPr>
            <p:ph sz="quarter" idx="1"/>
          </p:nvPr>
        </p:nvSpPr>
        <p:spPr>
          <a:xfrm>
            <a:off x="559836" y="1527176"/>
            <a:ext cx="10571583" cy="4854575"/>
          </a:xfrm>
        </p:spPr>
        <p:txBody>
          <a:bodyPr>
            <a:normAutofit fontScale="92500" lnSpcReduction="10000"/>
          </a:bodyPr>
          <a:lstStyle/>
          <a:p>
            <a:pPr marL="274320" indent="-274320">
              <a:buFont typeface="Wingdings 2"/>
              <a:buChar char=""/>
              <a:defRPr/>
            </a:pPr>
            <a:r>
              <a:rPr lang="en-GB" dirty="0"/>
              <a:t>Engage the participants in the interpretive phase of the study – the use of follow-up interviews to check the authenticity of the researcher’s interpretations to see if these resonate with meaning for the participants (</a:t>
            </a:r>
            <a:r>
              <a:rPr lang="en-GB" dirty="0" err="1"/>
              <a:t>Cutcliffe</a:t>
            </a:r>
            <a:r>
              <a:rPr lang="en-GB" dirty="0"/>
              <a:t>, 2000).</a:t>
            </a:r>
          </a:p>
          <a:p>
            <a:pPr marL="274320" indent="-274320">
              <a:buNone/>
              <a:defRPr/>
            </a:pPr>
            <a:endParaRPr lang="en-GB" dirty="0"/>
          </a:p>
          <a:p>
            <a:pPr marL="274320" indent="-274320">
              <a:buFont typeface="Wingdings 2"/>
              <a:buChar char=""/>
              <a:defRPr/>
            </a:pPr>
            <a:r>
              <a:rPr lang="en-GB" dirty="0"/>
              <a:t>Reflexivity – the attempt to make explicit the power relations and exercise of power in the research process (e.g. acknowledgement of how the researcher is socially situated and how the research agenda/process has been constituted) (Del </a:t>
            </a:r>
            <a:r>
              <a:rPr lang="en-GB" dirty="0" err="1"/>
              <a:t>Busso</a:t>
            </a:r>
            <a:r>
              <a:rPr lang="en-GB" dirty="0"/>
              <a:t>, 2007).  </a:t>
            </a:r>
          </a:p>
          <a:p>
            <a:pPr marL="274320" indent="-274320">
              <a:buFont typeface="Wingdings 2"/>
              <a:buChar char=""/>
              <a:defRPr/>
            </a:pPr>
            <a:endParaRPr lang="en-GB" dirty="0"/>
          </a:p>
          <a:p>
            <a:pPr marL="548640" lvl="1" indent="-274320">
              <a:buFont typeface="Wingdings"/>
              <a:buChar char=""/>
              <a:defRPr/>
            </a:pPr>
            <a:r>
              <a:rPr lang="en-GB" dirty="0"/>
              <a:t>It is important to appreciate that power relations are dynamic and thus it is possible for the researcher to come to feel disempowered – thus the need for reflexivity in processing how as a researcher we deal with this ensuring that we do not in turn attempt to dis-empower the interviewee or the study population as a whole.</a:t>
            </a:r>
          </a:p>
          <a:p>
            <a:pPr marL="274320" indent="-274320">
              <a:buFont typeface="Wingdings 2"/>
              <a:buChar char=""/>
              <a:defRPr/>
            </a:pP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3C83350F-172B-451B-BDF9-9C7D1CF887B7}"/>
              </a:ext>
            </a:extLst>
          </p:cNvPr>
          <p:cNvSpPr>
            <a:spLocks noGrp="1"/>
          </p:cNvSpPr>
          <p:nvPr>
            <p:ph type="title"/>
          </p:nvPr>
        </p:nvSpPr>
        <p:spPr/>
        <p:txBody>
          <a:bodyPr/>
          <a:lstStyle/>
          <a:p>
            <a:pPr eaLnBrk="1" hangingPunct="1"/>
            <a:r>
              <a:rPr lang="en-GB" altLang="en-US" dirty="0">
                <a:solidFill>
                  <a:srgbClr val="7B9899"/>
                </a:solidFill>
              </a:rPr>
              <a:t>Suggested Reading and References </a:t>
            </a:r>
          </a:p>
        </p:txBody>
      </p:sp>
      <p:sp>
        <p:nvSpPr>
          <p:cNvPr id="3" name="Content Placeholder 2">
            <a:extLst>
              <a:ext uri="{FF2B5EF4-FFF2-40B4-BE49-F238E27FC236}">
                <a16:creationId xmlns:a16="http://schemas.microsoft.com/office/drawing/2014/main" id="{5D4C1E7E-EE85-4647-A96A-F116182A03E8}"/>
              </a:ext>
            </a:extLst>
          </p:cNvPr>
          <p:cNvSpPr>
            <a:spLocks noGrp="1"/>
          </p:cNvSpPr>
          <p:nvPr>
            <p:ph sz="quarter" idx="1"/>
          </p:nvPr>
        </p:nvSpPr>
        <p:spPr>
          <a:xfrm>
            <a:off x="793102" y="1527176"/>
            <a:ext cx="10338317" cy="5070475"/>
          </a:xfrm>
        </p:spPr>
        <p:txBody>
          <a:bodyPr>
            <a:normAutofit fontScale="92500" lnSpcReduction="20000"/>
          </a:bodyPr>
          <a:lstStyle/>
          <a:p>
            <a:pPr marL="274320" indent="-274320">
              <a:buFont typeface="Wingdings 2"/>
              <a:buChar char=""/>
              <a:defRPr/>
            </a:pPr>
            <a:r>
              <a:rPr lang="en-GB" dirty="0"/>
              <a:t>Ali, A. (2006). A framework for </a:t>
            </a:r>
            <a:r>
              <a:rPr lang="en-GB" dirty="0" err="1"/>
              <a:t>emancipatory</a:t>
            </a:r>
            <a:r>
              <a:rPr lang="en-GB" dirty="0"/>
              <a:t> inquiry in psychology: Lessons from feminist methodology. </a:t>
            </a:r>
            <a:r>
              <a:rPr lang="en-GB" i="1" dirty="0"/>
              <a:t>Race, Gender and Class,</a:t>
            </a:r>
            <a:r>
              <a:rPr lang="en-GB" dirty="0"/>
              <a:t> </a:t>
            </a:r>
            <a:r>
              <a:rPr lang="en-GB" b="1" dirty="0"/>
              <a:t>13</a:t>
            </a:r>
            <a:r>
              <a:rPr lang="en-GB" dirty="0"/>
              <a:t>(1-2) 26-35</a:t>
            </a:r>
          </a:p>
          <a:p>
            <a:pPr marL="274320" indent="-274320">
              <a:buNone/>
              <a:defRPr/>
            </a:pPr>
            <a:endParaRPr lang="en-GB" dirty="0"/>
          </a:p>
          <a:p>
            <a:pPr marL="274320" indent="-274320">
              <a:buFont typeface="Wingdings 2"/>
              <a:buChar char=""/>
              <a:defRPr/>
            </a:pPr>
            <a:r>
              <a:rPr lang="en-GB" dirty="0" err="1"/>
              <a:t>Beetham</a:t>
            </a:r>
            <a:r>
              <a:rPr lang="en-GB" dirty="0"/>
              <a:t>, G. and </a:t>
            </a:r>
            <a:r>
              <a:rPr lang="en-GB" dirty="0" err="1"/>
              <a:t>Demetriades</a:t>
            </a:r>
            <a:r>
              <a:rPr lang="en-GB" dirty="0"/>
              <a:t>, J. (2007).Feminist research methodologies and development: Overview and practical application.</a:t>
            </a:r>
            <a:r>
              <a:rPr lang="en-GB" i="1" dirty="0"/>
              <a:t> Gender and Development, </a:t>
            </a:r>
            <a:r>
              <a:rPr lang="en-GB" b="1" dirty="0"/>
              <a:t>15</a:t>
            </a:r>
            <a:r>
              <a:rPr lang="en-GB" dirty="0"/>
              <a:t>(2) 199-216</a:t>
            </a:r>
          </a:p>
          <a:p>
            <a:pPr marL="274320" indent="-274320">
              <a:buFont typeface="Wingdings 2"/>
              <a:buChar char=""/>
              <a:defRPr/>
            </a:pPr>
            <a:endParaRPr lang="en-GB" dirty="0"/>
          </a:p>
          <a:p>
            <a:pPr marL="274320" indent="-274320">
              <a:buFont typeface="Wingdings 2"/>
              <a:buChar char=""/>
              <a:defRPr/>
            </a:pPr>
            <a:r>
              <a:rPr lang="en-GB" dirty="0"/>
              <a:t>Campbell, R. and Wasco, S.M. (2000). Feminist approaches to social science: Epistemological and methodological tenets.  </a:t>
            </a:r>
            <a:r>
              <a:rPr lang="en-GB" i="1" dirty="0"/>
              <a:t>American Journal of Community Psychology</a:t>
            </a:r>
            <a:r>
              <a:rPr lang="en-GB" b="1" dirty="0"/>
              <a:t>, 28</a:t>
            </a:r>
            <a:r>
              <a:rPr lang="en-GB" dirty="0"/>
              <a:t>(6) 773-91</a:t>
            </a:r>
          </a:p>
          <a:p>
            <a:pPr marL="274320" indent="-274320">
              <a:buNone/>
              <a:defRPr/>
            </a:pPr>
            <a:endParaRPr lang="en-GB" dirty="0"/>
          </a:p>
          <a:p>
            <a:pPr marL="274320" indent="-274320">
              <a:buFont typeface="Wingdings 2"/>
              <a:buChar char=""/>
              <a:defRPr/>
            </a:pPr>
            <a:r>
              <a:rPr lang="en-GB" dirty="0"/>
              <a:t>Del </a:t>
            </a:r>
            <a:r>
              <a:rPr lang="en-GB" dirty="0" err="1"/>
              <a:t>Busso</a:t>
            </a:r>
            <a:r>
              <a:rPr lang="en-GB" dirty="0"/>
              <a:t>, L. (2007). Embodying Feminist politics in the research interview: Material bodies and reflexivity.  </a:t>
            </a:r>
            <a:r>
              <a:rPr lang="en-GB" i="1" dirty="0"/>
              <a:t>Feminism and Psychology, </a:t>
            </a:r>
            <a:r>
              <a:rPr lang="en-GB" b="1" dirty="0"/>
              <a:t>17</a:t>
            </a:r>
            <a:r>
              <a:rPr lang="en-GB" dirty="0"/>
              <a:t>(3) 309-15</a:t>
            </a:r>
          </a:p>
          <a:p>
            <a:pPr marL="274320" indent="-274320">
              <a:buNone/>
              <a:defRPr/>
            </a:pPr>
            <a:endParaRPr lang="en-GB" dirty="0"/>
          </a:p>
          <a:p>
            <a:pPr marL="274320" indent="-274320">
              <a:buFont typeface="Wingdings 2"/>
              <a:buChar char=""/>
              <a:defRPr/>
            </a:pP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B6DB2-F96B-4B9A-9CFE-3DEDC1E0CCED}"/>
              </a:ext>
            </a:extLst>
          </p:cNvPr>
          <p:cNvSpPr>
            <a:spLocks noGrp="1"/>
          </p:cNvSpPr>
          <p:nvPr>
            <p:ph type="title"/>
          </p:nvPr>
        </p:nvSpPr>
        <p:spPr/>
        <p:txBody>
          <a:bodyPr/>
          <a:lstStyle/>
          <a:p>
            <a:pPr eaLnBrk="1" hangingPunct="1">
              <a:defRPr/>
            </a:pPr>
            <a:endParaRPr lang="en-GB"/>
          </a:p>
        </p:txBody>
      </p:sp>
      <p:sp>
        <p:nvSpPr>
          <p:cNvPr id="3" name="Content Placeholder 2">
            <a:extLst>
              <a:ext uri="{FF2B5EF4-FFF2-40B4-BE49-F238E27FC236}">
                <a16:creationId xmlns:a16="http://schemas.microsoft.com/office/drawing/2014/main" id="{9BC8EA5D-C8E7-49FC-962D-78C367954DE8}"/>
              </a:ext>
            </a:extLst>
          </p:cNvPr>
          <p:cNvSpPr>
            <a:spLocks noGrp="1"/>
          </p:cNvSpPr>
          <p:nvPr>
            <p:ph sz="quarter" idx="1"/>
          </p:nvPr>
        </p:nvSpPr>
        <p:spPr>
          <a:xfrm>
            <a:off x="205446" y="1143000"/>
            <a:ext cx="11463867" cy="4572000"/>
          </a:xfrm>
        </p:spPr>
        <p:txBody>
          <a:bodyPr/>
          <a:lstStyle/>
          <a:p>
            <a:pPr marL="274320" indent="-274320">
              <a:buFont typeface="Wingdings 2"/>
              <a:buChar char=""/>
              <a:defRPr/>
            </a:pPr>
            <a:r>
              <a:rPr lang="en-GB" sz="2300" dirty="0"/>
              <a:t>Downes, J., Kelly, L., &amp; </a:t>
            </a:r>
            <a:r>
              <a:rPr lang="en-GB" sz="2300" dirty="0" err="1"/>
              <a:t>Westmarland</a:t>
            </a:r>
            <a:r>
              <a:rPr lang="en-GB" sz="2300" dirty="0"/>
              <a:t>, N. (2014). Ethics in violence and abuse research – A positive empowerment approach. </a:t>
            </a:r>
            <a:r>
              <a:rPr lang="en-GB" sz="2300" i="1" dirty="0"/>
              <a:t>Sociological Research Online</a:t>
            </a:r>
            <a:r>
              <a:rPr lang="en-GB" sz="2300" dirty="0"/>
              <a:t>, 19 (1).</a:t>
            </a:r>
          </a:p>
          <a:p>
            <a:pPr marL="274320" indent="-274320">
              <a:buFont typeface="Wingdings 2"/>
              <a:buChar char=""/>
              <a:defRPr/>
            </a:pPr>
            <a:endParaRPr lang="en-GB" sz="800" dirty="0"/>
          </a:p>
          <a:p>
            <a:pPr marL="274320" indent="-274320">
              <a:buFont typeface="Wingdings 2"/>
              <a:buChar char=""/>
              <a:defRPr/>
            </a:pPr>
            <a:r>
              <a:rPr lang="en-GB" sz="2300" dirty="0"/>
              <a:t>Fontes, L.A. (2004). Ethics in violence against women research: The sensitive, the dangerous and the overlooked. </a:t>
            </a:r>
            <a:r>
              <a:rPr lang="en-GB" sz="2300" i="1" dirty="0"/>
              <a:t>Ethics and Behaviour, </a:t>
            </a:r>
            <a:r>
              <a:rPr lang="en-GB" sz="2300" b="1" dirty="0"/>
              <a:t>14</a:t>
            </a:r>
            <a:r>
              <a:rPr lang="en-GB" sz="2300" dirty="0"/>
              <a:t>(2) 141-74</a:t>
            </a:r>
          </a:p>
          <a:p>
            <a:pPr marL="274320" indent="-274320">
              <a:buFont typeface="Wingdings 2"/>
              <a:buChar char=""/>
              <a:defRPr/>
            </a:pPr>
            <a:endParaRPr lang="en-GB" sz="800" dirty="0"/>
          </a:p>
          <a:p>
            <a:pPr marL="274320" indent="-274320">
              <a:buFont typeface="Wingdings 2"/>
              <a:buChar char=""/>
              <a:defRPr/>
            </a:pPr>
            <a:r>
              <a:rPr lang="en-GB" sz="2300" dirty="0" err="1"/>
              <a:t>Popadiuk</a:t>
            </a:r>
            <a:r>
              <a:rPr lang="en-GB" sz="2300" dirty="0"/>
              <a:t>, N. (2004). The feminist biographical method in psychological research. </a:t>
            </a:r>
            <a:r>
              <a:rPr lang="en-GB" sz="2300" i="1" dirty="0"/>
              <a:t>Qualitative Report, </a:t>
            </a:r>
            <a:r>
              <a:rPr lang="en-GB" sz="2300" b="1" dirty="0"/>
              <a:t>9</a:t>
            </a:r>
            <a:r>
              <a:rPr lang="en-GB" sz="2300" dirty="0"/>
              <a:t>(3) 392-412</a:t>
            </a:r>
          </a:p>
          <a:p>
            <a:pPr marL="274320" indent="-274320">
              <a:buNone/>
              <a:defRPr/>
            </a:pPr>
            <a:endParaRPr lang="en-GB" sz="800" dirty="0"/>
          </a:p>
          <a:p>
            <a:pPr marL="274320" indent="-274320">
              <a:buFont typeface="Wingdings 2"/>
              <a:buChar char=""/>
              <a:defRPr/>
            </a:pPr>
            <a:r>
              <a:rPr lang="en-GB" sz="2300" dirty="0" err="1"/>
              <a:t>Sarantakos</a:t>
            </a:r>
            <a:r>
              <a:rPr lang="en-GB" sz="2300" dirty="0"/>
              <a:t>, S. (2004). Social Research (3</a:t>
            </a:r>
            <a:r>
              <a:rPr lang="en-GB" sz="2300" baseline="30000" dirty="0"/>
              <a:t>rd</a:t>
            </a:r>
            <a:r>
              <a:rPr lang="en-GB" sz="2300" dirty="0"/>
              <a:t> Ed.) Palgrave Macmillan. (Chapter 3)</a:t>
            </a:r>
          </a:p>
          <a:p>
            <a:pPr marL="274320" indent="-274320">
              <a:buFont typeface="Wingdings 2"/>
              <a:buChar char=""/>
              <a:defRPr/>
            </a:pPr>
            <a:endParaRPr lang="en-GB" sz="800" dirty="0"/>
          </a:p>
          <a:p>
            <a:pPr marL="274320" indent="-274320">
              <a:buFont typeface="Wingdings 2"/>
              <a:buChar char=""/>
              <a:defRPr/>
            </a:pPr>
            <a:r>
              <a:rPr lang="en-GB" sz="2300" dirty="0"/>
              <a:t>Stout, B., </a:t>
            </a:r>
            <a:r>
              <a:rPr lang="en-GB" sz="2300" dirty="0" err="1"/>
              <a:t>Dadich</a:t>
            </a:r>
            <a:r>
              <a:rPr lang="en-GB" sz="2300" dirty="0"/>
              <a:t>, A., Evans, S., Plath, D., &amp; Lawson, K. (2020). Research social work practice ethically and developing ethical researchers.  Ethics and Social Welfare, 14(2): 172-186</a:t>
            </a:r>
          </a:p>
          <a:p>
            <a:pPr marL="274320" indent="-274320">
              <a:buFont typeface="Wingdings 2"/>
              <a:buChar char=""/>
              <a:defRPr/>
            </a:pPr>
            <a:endParaRPr lang="en-GB" sz="800" dirty="0"/>
          </a:p>
          <a:p>
            <a:pPr marL="274320" indent="-274320">
              <a:buFont typeface="Wingdings 2"/>
              <a:buChar char=""/>
              <a:defRPr/>
            </a:pPr>
            <a:r>
              <a:rPr lang="en-GB" sz="2300" dirty="0"/>
              <a:t>Taylor. V. (1998). Feminist methodology in social movements research. Qualitative Sociology, 21(4) 357-79</a:t>
            </a:r>
          </a:p>
          <a:p>
            <a:pPr eaLnBrk="1" hangingPunct="1">
              <a:defRPr/>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29EC5F0-07C2-406D-AC19-FB4AC31E9F5F}"/>
              </a:ext>
            </a:extLst>
          </p:cNvPr>
          <p:cNvSpPr>
            <a:spLocks noGrp="1"/>
          </p:cNvSpPr>
          <p:nvPr>
            <p:ph type="title"/>
          </p:nvPr>
        </p:nvSpPr>
        <p:spPr/>
        <p:txBody>
          <a:bodyPr/>
          <a:lstStyle/>
          <a:p>
            <a:pPr eaLnBrk="1" hangingPunct="1"/>
            <a:r>
              <a:rPr lang="en-GB" altLang="en-US" dirty="0">
                <a:solidFill>
                  <a:srgbClr val="7B9899"/>
                </a:solidFill>
              </a:rPr>
              <a:t>  The Neglect of Traditional Psychology</a:t>
            </a:r>
          </a:p>
        </p:txBody>
      </p:sp>
      <p:sp>
        <p:nvSpPr>
          <p:cNvPr id="14339" name="Content Placeholder 2">
            <a:extLst>
              <a:ext uri="{FF2B5EF4-FFF2-40B4-BE49-F238E27FC236}">
                <a16:creationId xmlns:a16="http://schemas.microsoft.com/office/drawing/2014/main" id="{4FE07BB2-7FA8-418F-96C4-3C2B772E2450}"/>
              </a:ext>
            </a:extLst>
          </p:cNvPr>
          <p:cNvSpPr>
            <a:spLocks noGrp="1"/>
          </p:cNvSpPr>
          <p:nvPr>
            <p:ph sz="quarter" idx="1"/>
          </p:nvPr>
        </p:nvSpPr>
        <p:spPr>
          <a:xfrm>
            <a:off x="765110" y="1259633"/>
            <a:ext cx="10562253" cy="5271795"/>
          </a:xfrm>
        </p:spPr>
        <p:txBody>
          <a:bodyPr/>
          <a:lstStyle/>
          <a:p>
            <a:pPr eaLnBrk="1" hangingPunct="1"/>
            <a:r>
              <a:rPr lang="en-GB" altLang="en-US" dirty="0"/>
              <a:t>Ali (2006) </a:t>
            </a:r>
          </a:p>
          <a:p>
            <a:pPr eaLnBrk="1" hangingPunct="1">
              <a:buFont typeface="Wingdings 2" panose="05020102010507070707" pitchFamily="18" charset="2"/>
              <a:buNone/>
            </a:pPr>
            <a:r>
              <a:rPr lang="en-GB" altLang="en-US" dirty="0"/>
              <a:t> </a:t>
            </a:r>
          </a:p>
          <a:p>
            <a:pPr eaLnBrk="1" hangingPunct="1">
              <a:buFont typeface="Wingdings 2" panose="05020102010507070707" pitchFamily="18" charset="2"/>
              <a:buNone/>
            </a:pPr>
            <a:r>
              <a:rPr lang="en-GB" altLang="en-US" dirty="0"/>
              <a:t>In traditional psychology there has been a distinct neglect of the study social problems (e.g. homelessness, unemployment, substance misuse etc.) within an ecological framework, focusing specifically on the aetiological role or moderating influences of community, social and cultural factors. </a:t>
            </a:r>
          </a:p>
          <a:p>
            <a:pPr eaLnBrk="1" hangingPunct="1">
              <a:buFont typeface="Wingdings 2" panose="05020102010507070707" pitchFamily="18" charset="2"/>
              <a:buNone/>
            </a:pPr>
            <a:endParaRPr lang="en-GB" altLang="en-US" dirty="0"/>
          </a:p>
          <a:p>
            <a:pPr eaLnBrk="1" hangingPunct="1">
              <a:buFont typeface="Wingdings 2" panose="05020102010507070707" pitchFamily="18" charset="2"/>
              <a:buNone/>
            </a:pPr>
            <a:r>
              <a:rPr lang="en-GB" altLang="en-US" dirty="0"/>
              <a:t>The strive for ‘objectivity’ often conflicts with conducting socially responsible research.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366B2726-7CB3-48DF-BD81-2440F48D502D}"/>
              </a:ext>
            </a:extLst>
          </p:cNvPr>
          <p:cNvSpPr>
            <a:spLocks noGrp="1"/>
          </p:cNvSpPr>
          <p:nvPr>
            <p:ph type="title"/>
          </p:nvPr>
        </p:nvSpPr>
        <p:spPr/>
        <p:txBody>
          <a:bodyPr/>
          <a:lstStyle/>
          <a:p>
            <a:pPr eaLnBrk="1" hangingPunct="1"/>
            <a:r>
              <a:rPr lang="en-GB" altLang="en-US">
                <a:solidFill>
                  <a:srgbClr val="7B9899"/>
                </a:solidFill>
              </a:rPr>
              <a:t>The consequence….</a:t>
            </a:r>
          </a:p>
        </p:txBody>
      </p:sp>
      <p:sp>
        <p:nvSpPr>
          <p:cNvPr id="3" name="Content Placeholder 2">
            <a:extLst>
              <a:ext uri="{FF2B5EF4-FFF2-40B4-BE49-F238E27FC236}">
                <a16:creationId xmlns:a16="http://schemas.microsoft.com/office/drawing/2014/main" id="{EDD61757-AC9E-451E-8B28-9F3D910EA8D3}"/>
              </a:ext>
            </a:extLst>
          </p:cNvPr>
          <p:cNvSpPr>
            <a:spLocks noGrp="1"/>
          </p:cNvSpPr>
          <p:nvPr>
            <p:ph sz="quarter" idx="1"/>
          </p:nvPr>
        </p:nvSpPr>
        <p:spPr>
          <a:xfrm>
            <a:off x="494522" y="1527176"/>
            <a:ext cx="11094098" cy="4854575"/>
          </a:xfrm>
        </p:spPr>
        <p:txBody>
          <a:bodyPr>
            <a:normAutofit fontScale="92500" lnSpcReduction="20000"/>
          </a:bodyPr>
          <a:lstStyle/>
          <a:p>
            <a:pPr marL="274320" indent="-274320">
              <a:buFont typeface="Wingdings 2"/>
              <a:buChar char=""/>
              <a:defRPr/>
            </a:pPr>
            <a:r>
              <a:rPr lang="en-GB" dirty="0"/>
              <a:t>Not only have traditional psychologists neglected the inclusion of topics related to the oppressed, deprived and marginalised, they have also been guilty (on occasions) of misinterpreting research findings, typically as a consequence of </a:t>
            </a:r>
            <a:r>
              <a:rPr lang="en-GB" dirty="0" err="1"/>
              <a:t>decontextualising</a:t>
            </a:r>
            <a:r>
              <a:rPr lang="en-GB" dirty="0"/>
              <a:t> the experience, the outcome of which may be harmful to the researched population. </a:t>
            </a:r>
          </a:p>
          <a:p>
            <a:pPr marL="274320" indent="-274320">
              <a:buFont typeface="Wingdings 2"/>
              <a:buChar char=""/>
              <a:defRPr/>
            </a:pPr>
            <a:endParaRPr lang="en-GB" dirty="0"/>
          </a:p>
          <a:p>
            <a:pPr marL="274320" indent="-274320">
              <a:buFont typeface="Wingdings 2"/>
              <a:buChar char=""/>
              <a:defRPr/>
            </a:pPr>
            <a:r>
              <a:rPr lang="en-GB" dirty="0"/>
              <a:t>Examples:</a:t>
            </a:r>
          </a:p>
          <a:p>
            <a:pPr marL="548640" lvl="1" indent="-274320">
              <a:buFont typeface="Wingdings"/>
              <a:buChar char=""/>
              <a:defRPr/>
            </a:pPr>
            <a:r>
              <a:rPr lang="en-GB" dirty="0"/>
              <a:t>Formulation of domestic violence as a problem of minority ethnic groups</a:t>
            </a:r>
          </a:p>
          <a:p>
            <a:pPr marL="548640" lvl="1" indent="-274320">
              <a:buNone/>
              <a:defRPr/>
            </a:pPr>
            <a:endParaRPr lang="en-GB" dirty="0"/>
          </a:p>
          <a:p>
            <a:pPr marL="548640" lvl="1" indent="-274320">
              <a:buFont typeface="Wingdings"/>
              <a:buChar char=""/>
              <a:defRPr/>
            </a:pPr>
            <a:r>
              <a:rPr lang="en-GB" dirty="0"/>
              <a:t>Gender symmetry in domestic violence following the development of the Conflicts Tactics Scale.</a:t>
            </a:r>
          </a:p>
          <a:p>
            <a:pPr marL="548640" lvl="1" indent="-274320">
              <a:buFont typeface="Wingdings"/>
              <a:buChar char=""/>
              <a:defRPr/>
            </a:pPr>
            <a:endParaRPr lang="en-GB" dirty="0"/>
          </a:p>
          <a:p>
            <a:pPr marL="548640" lvl="1" indent="-274320">
              <a:buFont typeface="Wingdings"/>
              <a:buChar char=""/>
              <a:defRPr/>
            </a:pPr>
            <a:r>
              <a:rPr lang="en-GB" dirty="0"/>
              <a:t>Meta-analysis on the long-term effects of child sexual abuse</a:t>
            </a:r>
          </a:p>
          <a:p>
            <a:pPr marL="548640" lvl="1" indent="-274320">
              <a:buFont typeface="Wingdings"/>
              <a:buChar char=""/>
              <a:defRPr/>
            </a:pPr>
            <a:endParaRPr lang="en-GB" dirty="0"/>
          </a:p>
          <a:p>
            <a:pPr marL="548640" lvl="1" indent="-274320">
              <a:buFont typeface="Wingdings"/>
              <a:buChar char=""/>
              <a:defRPr/>
            </a:pPr>
            <a:r>
              <a:rPr lang="en-GB" dirty="0"/>
              <a:t>Victim- Blaming perspectives (Victim precipitated cases of paedophilia)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E1E15-A11E-43DB-9B68-6319A18DCDCE}"/>
              </a:ext>
            </a:extLst>
          </p:cNvPr>
          <p:cNvSpPr>
            <a:spLocks noGrp="1"/>
          </p:cNvSpPr>
          <p:nvPr>
            <p:ph type="title"/>
          </p:nvPr>
        </p:nvSpPr>
        <p:spPr/>
        <p:txBody>
          <a:bodyPr/>
          <a:lstStyle/>
          <a:p>
            <a:pPr>
              <a:defRPr/>
            </a:pPr>
            <a:r>
              <a:rPr lang="en-GB" dirty="0"/>
              <a:t>Philosophy of Ethics</a:t>
            </a:r>
          </a:p>
        </p:txBody>
      </p:sp>
      <p:sp>
        <p:nvSpPr>
          <p:cNvPr id="16387" name="Content Placeholder 2">
            <a:extLst>
              <a:ext uri="{FF2B5EF4-FFF2-40B4-BE49-F238E27FC236}">
                <a16:creationId xmlns:a16="http://schemas.microsoft.com/office/drawing/2014/main" id="{3C8918E2-F824-4A8B-AFC4-5BB68C4C9E01}"/>
              </a:ext>
            </a:extLst>
          </p:cNvPr>
          <p:cNvSpPr>
            <a:spLocks noGrp="1"/>
          </p:cNvSpPr>
          <p:nvPr>
            <p:ph sz="quarter" idx="1"/>
          </p:nvPr>
        </p:nvSpPr>
        <p:spPr>
          <a:xfrm>
            <a:off x="522514" y="1259634"/>
            <a:ext cx="11028783" cy="5215812"/>
          </a:xfrm>
        </p:spPr>
        <p:txBody>
          <a:bodyPr/>
          <a:lstStyle/>
          <a:p>
            <a:r>
              <a:rPr lang="en-GB" altLang="en-US" sz="2400" b="1" dirty="0"/>
              <a:t>Utilitarianism/ Consequentialism (</a:t>
            </a:r>
            <a:r>
              <a:rPr lang="en-GB" altLang="en-US" sz="2400" dirty="0"/>
              <a:t>Bentham; J.S. Mills) - focuses on the principle of well-being: ‘the greatest good for the greatest number’. ‘The ends justify the means’.  It focuses on the cost-benefit analysis computed prior to commencement of the study. It considers the likely harms to the individual in relation to the likely benefits to both society and the individual themselves.</a:t>
            </a:r>
          </a:p>
          <a:p>
            <a:endParaRPr lang="en-GB" altLang="en-US" sz="800" dirty="0"/>
          </a:p>
          <a:p>
            <a:r>
              <a:rPr lang="en-GB" altLang="en-US" sz="2400" b="1" dirty="0"/>
              <a:t>Deontology (Kant) </a:t>
            </a:r>
            <a:r>
              <a:rPr lang="en-GB" altLang="en-US" sz="2400" dirty="0"/>
              <a:t>- endorse the notion of autonomy or free will and thus the principle of informed consent emerges from this perspective. This proposes that if participants are given the appropriate information regarding the study they should be considered competent to make their own decision as to whether they wish to be involved.</a:t>
            </a:r>
          </a:p>
          <a:p>
            <a:endParaRPr lang="en-GB" altLang="en-US" sz="800" dirty="0"/>
          </a:p>
          <a:p>
            <a:r>
              <a:rPr lang="en-GB" altLang="en-US" sz="2400" b="1" dirty="0"/>
              <a:t>Virtue Ethics </a:t>
            </a:r>
            <a:r>
              <a:rPr lang="en-GB" altLang="en-US" sz="2400" dirty="0"/>
              <a:t>-  focuses on the qualities of the researcher: compassion, courage, honesty, humility, justice, and practical reasoning. (Schaffer, 2009) – Feminism and ethics of care</a:t>
            </a:r>
          </a:p>
          <a:p>
            <a:endParaRPr lang="en-GB" alt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E1D75-DA22-42F7-B5BA-3D1085A350B4}"/>
              </a:ext>
            </a:extLst>
          </p:cNvPr>
          <p:cNvSpPr>
            <a:spLocks noGrp="1"/>
          </p:cNvSpPr>
          <p:nvPr>
            <p:ph type="title"/>
          </p:nvPr>
        </p:nvSpPr>
        <p:spPr/>
        <p:txBody>
          <a:bodyPr/>
          <a:lstStyle/>
          <a:p>
            <a:pPr>
              <a:defRPr/>
            </a:pPr>
            <a:r>
              <a:rPr lang="en-GB" dirty="0"/>
              <a:t>Key ethical considerations</a:t>
            </a:r>
          </a:p>
        </p:txBody>
      </p:sp>
      <p:sp>
        <p:nvSpPr>
          <p:cNvPr id="17411" name="Content Placeholder 2">
            <a:extLst>
              <a:ext uri="{FF2B5EF4-FFF2-40B4-BE49-F238E27FC236}">
                <a16:creationId xmlns:a16="http://schemas.microsoft.com/office/drawing/2014/main" id="{0804ABE8-27B6-4E0B-80E6-E408845B15A2}"/>
              </a:ext>
            </a:extLst>
          </p:cNvPr>
          <p:cNvSpPr>
            <a:spLocks noGrp="1"/>
          </p:cNvSpPr>
          <p:nvPr>
            <p:ph sz="quarter" idx="1"/>
          </p:nvPr>
        </p:nvSpPr>
        <p:spPr>
          <a:xfrm>
            <a:off x="802433" y="1527175"/>
            <a:ext cx="10524930" cy="4572000"/>
          </a:xfrm>
        </p:spPr>
        <p:txBody>
          <a:bodyPr/>
          <a:lstStyle/>
          <a:p>
            <a:r>
              <a:rPr lang="en-GB" altLang="en-US" dirty="0"/>
              <a:t>Informed Consent</a:t>
            </a:r>
          </a:p>
          <a:p>
            <a:pPr lvl="1"/>
            <a:r>
              <a:rPr lang="en-GB" altLang="en-US" dirty="0"/>
              <a:t>Avoidance of Deception</a:t>
            </a:r>
          </a:p>
          <a:p>
            <a:r>
              <a:rPr lang="en-GB" altLang="en-US" dirty="0"/>
              <a:t>Right to withdraw</a:t>
            </a:r>
          </a:p>
          <a:p>
            <a:r>
              <a:rPr lang="en-GB" altLang="en-US" dirty="0"/>
              <a:t>Beneficence </a:t>
            </a:r>
          </a:p>
          <a:p>
            <a:r>
              <a:rPr lang="en-GB" altLang="en-US" dirty="0"/>
              <a:t>Non-maleficence (protection from harm)</a:t>
            </a:r>
          </a:p>
          <a:p>
            <a:r>
              <a:rPr lang="en-GB" altLang="en-US" dirty="0"/>
              <a:t>Debriefing</a:t>
            </a:r>
          </a:p>
          <a:p>
            <a:r>
              <a:rPr lang="en-GB" altLang="en-US" dirty="0"/>
              <a:t>Confidentiality</a:t>
            </a:r>
          </a:p>
          <a:p>
            <a:r>
              <a:rPr lang="en-GB" altLang="en-US" dirty="0"/>
              <a:t>Social Responsibility</a:t>
            </a:r>
          </a:p>
          <a:p>
            <a:r>
              <a:rPr lang="en-GB" altLang="en-US" dirty="0"/>
              <a:t>Competence</a:t>
            </a:r>
          </a:p>
          <a:p>
            <a:r>
              <a:rPr lang="en-GB" altLang="en-US" dirty="0"/>
              <a:t>Non-discriminatory</a:t>
            </a:r>
          </a:p>
          <a:p>
            <a:endParaRPr lang="en-GB" altLang="en-US" dirty="0"/>
          </a:p>
          <a:p>
            <a:endParaRPr lang="en-GB"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0D603-975A-4704-9C25-8838AB7C267F}"/>
              </a:ext>
            </a:extLst>
          </p:cNvPr>
          <p:cNvSpPr>
            <a:spLocks noGrp="1"/>
          </p:cNvSpPr>
          <p:nvPr>
            <p:ph type="title"/>
          </p:nvPr>
        </p:nvSpPr>
        <p:spPr>
          <a:xfrm>
            <a:off x="569169" y="0"/>
            <a:ext cx="8504238" cy="968375"/>
          </a:xfrm>
        </p:spPr>
        <p:txBody>
          <a:bodyPr>
            <a:normAutofit fontScale="90000"/>
          </a:bodyPr>
          <a:lstStyle/>
          <a:p>
            <a:pPr>
              <a:defRPr/>
            </a:pPr>
            <a:r>
              <a:rPr lang="en-GB" dirty="0"/>
              <a:t>Farber (2000) -principles of ‘effective’ feminist research </a:t>
            </a:r>
          </a:p>
        </p:txBody>
      </p:sp>
      <p:sp>
        <p:nvSpPr>
          <p:cNvPr id="3" name="Content Placeholder 2">
            <a:extLst>
              <a:ext uri="{FF2B5EF4-FFF2-40B4-BE49-F238E27FC236}">
                <a16:creationId xmlns:a16="http://schemas.microsoft.com/office/drawing/2014/main" id="{8C2A0AF0-3C97-45AD-9BE7-1788963FEC7F}"/>
              </a:ext>
            </a:extLst>
          </p:cNvPr>
          <p:cNvSpPr>
            <a:spLocks noGrp="1"/>
          </p:cNvSpPr>
          <p:nvPr>
            <p:ph sz="quarter" idx="1"/>
          </p:nvPr>
        </p:nvSpPr>
        <p:spPr>
          <a:xfrm>
            <a:off x="895738" y="1527176"/>
            <a:ext cx="10450285" cy="4854575"/>
          </a:xfrm>
        </p:spPr>
        <p:txBody>
          <a:bodyPr>
            <a:normAutofit/>
          </a:bodyPr>
          <a:lstStyle/>
          <a:p>
            <a:pPr marL="274320" indent="-274320">
              <a:buFont typeface="Wingdings 2"/>
              <a:buChar char=""/>
              <a:defRPr/>
            </a:pPr>
            <a:r>
              <a:rPr lang="en-GB" dirty="0"/>
              <a:t>The relationship between the researcher and the researched should be collaborative and non-exploitative </a:t>
            </a:r>
          </a:p>
          <a:p>
            <a:pPr marL="274320" indent="-274320">
              <a:buNone/>
              <a:defRPr/>
            </a:pPr>
            <a:endParaRPr lang="en-GB" dirty="0"/>
          </a:p>
          <a:p>
            <a:pPr marL="274320" indent="-274320">
              <a:buFont typeface="Wingdings 2"/>
              <a:buChar char=""/>
              <a:defRPr/>
            </a:pPr>
            <a:r>
              <a:rPr lang="en-GB" dirty="0"/>
              <a:t>The alienation of the researcher from the researched should be eliminated</a:t>
            </a:r>
          </a:p>
          <a:p>
            <a:pPr marL="274320" indent="-274320">
              <a:buNone/>
              <a:defRPr/>
            </a:pPr>
            <a:endParaRPr lang="en-GB" dirty="0"/>
          </a:p>
          <a:p>
            <a:pPr marL="274320" indent="-274320">
              <a:buFont typeface="Wingdings 2"/>
              <a:buChar char=""/>
              <a:defRPr/>
            </a:pPr>
            <a:r>
              <a:rPr lang="en-GB" dirty="0"/>
              <a:t>The researched should be involved in the research process</a:t>
            </a:r>
          </a:p>
          <a:p>
            <a:pPr marL="274320" indent="-274320">
              <a:buNone/>
              <a:defRPr/>
            </a:pPr>
            <a:endParaRPr lang="en-GB" dirty="0"/>
          </a:p>
          <a:p>
            <a:pPr marL="274320" indent="-274320">
              <a:buFont typeface="Wingdings 2"/>
              <a:buChar char=""/>
              <a:defRPr/>
            </a:pPr>
            <a:r>
              <a:rPr lang="en-GB" dirty="0"/>
              <a:t>Transformative research is the ultimate goal</a:t>
            </a:r>
          </a:p>
          <a:p>
            <a:pPr marL="274320" indent="-274320">
              <a:buFont typeface="Wingdings 2"/>
              <a:buChar char=""/>
              <a:defRPr/>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38F06CD-765E-4F23-8648-F5F6BDB32EDB}"/>
              </a:ext>
            </a:extLst>
          </p:cNvPr>
          <p:cNvSpPr>
            <a:spLocks noGrp="1"/>
          </p:cNvSpPr>
          <p:nvPr>
            <p:ph type="title"/>
          </p:nvPr>
        </p:nvSpPr>
        <p:spPr/>
        <p:txBody>
          <a:bodyPr/>
          <a:lstStyle/>
          <a:p>
            <a:pPr eaLnBrk="1" hangingPunct="1"/>
            <a:r>
              <a:rPr lang="en-GB" altLang="en-US">
                <a:solidFill>
                  <a:srgbClr val="7B9899"/>
                </a:solidFill>
              </a:rPr>
              <a:t>So… what is feminist methodology?</a:t>
            </a:r>
          </a:p>
        </p:txBody>
      </p:sp>
      <p:sp>
        <p:nvSpPr>
          <p:cNvPr id="19459" name="Content Placeholder 2">
            <a:extLst>
              <a:ext uri="{FF2B5EF4-FFF2-40B4-BE49-F238E27FC236}">
                <a16:creationId xmlns:a16="http://schemas.microsoft.com/office/drawing/2014/main" id="{566A9EF8-4674-48BD-AB84-A005DA108ED6}"/>
              </a:ext>
            </a:extLst>
          </p:cNvPr>
          <p:cNvSpPr>
            <a:spLocks noGrp="1"/>
          </p:cNvSpPr>
          <p:nvPr>
            <p:ph sz="quarter" idx="1"/>
          </p:nvPr>
        </p:nvSpPr>
        <p:spPr>
          <a:xfrm>
            <a:off x="634482" y="1352939"/>
            <a:ext cx="10991461" cy="4746236"/>
          </a:xfrm>
        </p:spPr>
        <p:txBody>
          <a:bodyPr/>
          <a:lstStyle/>
          <a:p>
            <a:pPr eaLnBrk="1" hangingPunct="1"/>
            <a:r>
              <a:rPr lang="en-GB" altLang="en-US" dirty="0" err="1"/>
              <a:t>Sarantakos</a:t>
            </a:r>
            <a:r>
              <a:rPr lang="en-GB" altLang="en-US" dirty="0"/>
              <a:t> (2004) argues that it is not so much that feminist researchers use </a:t>
            </a:r>
            <a:r>
              <a:rPr lang="en-GB" altLang="en-US" i="1" dirty="0"/>
              <a:t>different </a:t>
            </a:r>
            <a:r>
              <a:rPr lang="en-GB" altLang="en-US" dirty="0"/>
              <a:t>methodologies, rather it is </a:t>
            </a:r>
            <a:r>
              <a:rPr lang="en-GB" altLang="en-US" i="1" dirty="0"/>
              <a:t>how they use</a:t>
            </a:r>
            <a:r>
              <a:rPr lang="en-GB" altLang="en-US" dirty="0"/>
              <a:t> conventional methods, to study </a:t>
            </a:r>
            <a:r>
              <a:rPr lang="en-GB" altLang="en-US" i="1" dirty="0"/>
              <a:t>particular issues</a:t>
            </a:r>
            <a:r>
              <a:rPr lang="en-GB" altLang="en-US" dirty="0"/>
              <a:t> such as; oppression, discrimination and marginalisation and, the manner in which they </a:t>
            </a:r>
            <a:r>
              <a:rPr lang="en-GB" altLang="en-US" i="1" dirty="0"/>
              <a:t>use their findings</a:t>
            </a:r>
            <a:r>
              <a:rPr lang="en-GB" altLang="en-US" dirty="0"/>
              <a:t>. </a:t>
            </a:r>
          </a:p>
          <a:p>
            <a:pPr eaLnBrk="1" hangingPunct="1"/>
            <a:endParaRPr lang="en-GB" altLang="en-US" dirty="0"/>
          </a:p>
          <a:p>
            <a:pPr eaLnBrk="1" hangingPunct="1"/>
            <a:r>
              <a:rPr lang="en-GB" altLang="en-US" dirty="0"/>
              <a:t>A core feature of feminist research is the use of reflexivity as a source of insight (Taylor, 1998).</a:t>
            </a:r>
          </a:p>
          <a:p>
            <a:pPr eaLnBrk="1" hangingPunct="1"/>
            <a:endParaRPr lang="en-GB" altLang="en-US" dirty="0"/>
          </a:p>
          <a:p>
            <a:pPr eaLnBrk="1" hangingPunct="1"/>
            <a:endParaRPr lang="en-GB"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A0199AA-58B6-4D2D-844F-8E10BD493DEB}"/>
              </a:ext>
            </a:extLst>
          </p:cNvPr>
          <p:cNvSpPr>
            <a:spLocks noGrp="1"/>
          </p:cNvSpPr>
          <p:nvPr>
            <p:ph type="title"/>
          </p:nvPr>
        </p:nvSpPr>
        <p:spPr/>
        <p:txBody>
          <a:bodyPr/>
          <a:lstStyle/>
          <a:p>
            <a:pPr eaLnBrk="1" hangingPunct="1"/>
            <a:r>
              <a:rPr lang="en-GB" altLang="en-US" b="1">
                <a:solidFill>
                  <a:srgbClr val="7B9899"/>
                </a:solidFill>
              </a:rPr>
              <a:t>Ethical Principals</a:t>
            </a:r>
            <a:endParaRPr lang="en-GB" altLang="en-US">
              <a:solidFill>
                <a:srgbClr val="7B9899"/>
              </a:solidFill>
            </a:endParaRPr>
          </a:p>
        </p:txBody>
      </p:sp>
      <p:sp>
        <p:nvSpPr>
          <p:cNvPr id="20483" name="Content Placeholder 2">
            <a:extLst>
              <a:ext uri="{FF2B5EF4-FFF2-40B4-BE49-F238E27FC236}">
                <a16:creationId xmlns:a16="http://schemas.microsoft.com/office/drawing/2014/main" id="{FE273E33-F795-4451-BCB6-61974CACC3CF}"/>
              </a:ext>
            </a:extLst>
          </p:cNvPr>
          <p:cNvSpPr>
            <a:spLocks noGrp="1"/>
          </p:cNvSpPr>
          <p:nvPr>
            <p:ph sz="quarter" idx="1"/>
          </p:nvPr>
        </p:nvSpPr>
        <p:spPr>
          <a:xfrm>
            <a:off x="516294" y="1272916"/>
            <a:ext cx="11159412" cy="4686300"/>
          </a:xfrm>
        </p:spPr>
        <p:txBody>
          <a:bodyPr/>
          <a:lstStyle/>
          <a:p>
            <a:pPr eaLnBrk="1" hangingPunct="1"/>
            <a:r>
              <a:rPr lang="en-GB" altLang="en-US" dirty="0"/>
              <a:t>In qualitative research, particularly action research, it is difficult (if not impossible) to pre-empt all of the issues related to ethical conduct at the outset of the study (e.g. proposal stage – ethical approval stage), since by the very nature of the research design the process evolves and changes.  </a:t>
            </a:r>
          </a:p>
          <a:p>
            <a:pPr eaLnBrk="1" hangingPunct="1"/>
            <a:endParaRPr lang="en-GB" altLang="en-US" sz="900" dirty="0"/>
          </a:p>
          <a:p>
            <a:pPr eaLnBrk="1" hangingPunct="1"/>
            <a:r>
              <a:rPr lang="en-GB" altLang="en-US" dirty="0"/>
              <a:t>Therefore the ethics of the study must be continually responsive to personal, social and contextual situations (</a:t>
            </a:r>
            <a:r>
              <a:rPr lang="en-GB" altLang="en-US" dirty="0" err="1"/>
              <a:t>Aita</a:t>
            </a:r>
            <a:r>
              <a:rPr lang="en-GB" altLang="en-US" dirty="0"/>
              <a:t> &amp; Richer, 2005 in Hewitt,2007; Downes et al, 2014; Stout et al., 2020).</a:t>
            </a:r>
          </a:p>
          <a:p>
            <a:pPr eaLnBrk="1" hangingPunct="1">
              <a:buFont typeface="Wingdings 2" panose="05020102010507070707" pitchFamily="18" charset="2"/>
              <a:buNone/>
            </a:pPr>
            <a:endParaRPr lang="en-GB" altLang="en-US" sz="900" dirty="0"/>
          </a:p>
          <a:p>
            <a:pPr eaLnBrk="1" hangingPunct="1"/>
            <a:r>
              <a:rPr lang="en-GB" altLang="en-US" dirty="0"/>
              <a:t>This is known as micro –ethics or ethics in practice (</a:t>
            </a:r>
            <a:r>
              <a:rPr lang="en-GB" altLang="en-US" dirty="0" err="1"/>
              <a:t>Warin</a:t>
            </a:r>
            <a:r>
              <a:rPr lang="en-GB" altLang="en-US" dirty="0"/>
              <a:t>, 2011)</a:t>
            </a:r>
          </a:p>
          <a:p>
            <a:pPr eaLnBrk="1" hangingPunct="1"/>
            <a:endParaRPr lang="en-GB" altLang="en-US" sz="900" dirty="0"/>
          </a:p>
          <a:p>
            <a:pPr eaLnBrk="1" hangingPunct="1"/>
            <a:r>
              <a:rPr lang="en-GB" altLang="en-US" dirty="0"/>
              <a:t>Think for a moment about the impact the Covid-19 lockdown restrictions had on the conducting interview studies.</a:t>
            </a:r>
          </a:p>
          <a:p>
            <a:pPr eaLnBrk="1" hangingPunct="1"/>
            <a:endParaRPr lang="en-GB"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F3D7-C053-4239-B39D-133709F89915}"/>
              </a:ext>
            </a:extLst>
          </p:cNvPr>
          <p:cNvSpPr>
            <a:spLocks noGrp="1"/>
          </p:cNvSpPr>
          <p:nvPr>
            <p:ph type="title"/>
          </p:nvPr>
        </p:nvSpPr>
        <p:spPr/>
        <p:txBody>
          <a:bodyPr/>
          <a:lstStyle/>
          <a:p>
            <a:pPr>
              <a:defRPr/>
            </a:pPr>
            <a:r>
              <a:rPr lang="en-GB" dirty="0"/>
              <a:t>Ethics in Practice</a:t>
            </a:r>
          </a:p>
        </p:txBody>
      </p:sp>
      <p:sp>
        <p:nvSpPr>
          <p:cNvPr id="21507" name="Content Placeholder 2">
            <a:extLst>
              <a:ext uri="{FF2B5EF4-FFF2-40B4-BE49-F238E27FC236}">
                <a16:creationId xmlns:a16="http://schemas.microsoft.com/office/drawing/2014/main" id="{4527C2AB-3260-426D-9936-F43B2FECEAAC}"/>
              </a:ext>
            </a:extLst>
          </p:cNvPr>
          <p:cNvSpPr>
            <a:spLocks noGrp="1"/>
          </p:cNvSpPr>
          <p:nvPr>
            <p:ph sz="quarter" idx="1"/>
          </p:nvPr>
        </p:nvSpPr>
        <p:spPr>
          <a:xfrm>
            <a:off x="625152" y="1312571"/>
            <a:ext cx="10748866" cy="4572000"/>
          </a:xfrm>
        </p:spPr>
        <p:txBody>
          <a:bodyPr/>
          <a:lstStyle/>
          <a:p>
            <a:r>
              <a:rPr lang="en-GB" altLang="en-US" dirty="0"/>
              <a:t>The typical process of gaining  approval from the relevant ethics committee make the process appear to be a one time event (prior to beginning the research)</a:t>
            </a:r>
          </a:p>
          <a:p>
            <a:endParaRPr lang="en-GB" altLang="en-US" sz="900" dirty="0"/>
          </a:p>
          <a:p>
            <a:r>
              <a:rPr lang="en-GB" altLang="en-US" dirty="0"/>
              <a:t>The reality is that you will be faced intermittently with ethical dilemma’s (some minor others not so minor) during the course of your research. (Downes et al., 2014; Stout et al., 2020)</a:t>
            </a:r>
          </a:p>
          <a:p>
            <a:endParaRPr lang="en-GB" altLang="en-US" sz="900" dirty="0"/>
          </a:p>
          <a:p>
            <a:r>
              <a:rPr lang="en-GB" altLang="en-US" dirty="0"/>
              <a:t>This will continue into the dissemination stage.</a:t>
            </a:r>
          </a:p>
          <a:p>
            <a:endParaRPr lang="en-GB" altLang="en-US" sz="900" dirty="0"/>
          </a:p>
          <a:p>
            <a:r>
              <a:rPr lang="en-GB" altLang="en-US" dirty="0"/>
              <a:t>Thus you need to be both mindful of this, to be honest, seek advice from others, and inform the ethics committee of any deviations from the approved ethics protocol</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e054fe35-124a-475c-b5b7-89222a2fdf8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11686</TotalTime>
  <Words>1832</Words>
  <Application>Microsoft Office PowerPoint</Application>
  <PresentationFormat>Widescreen</PresentationFormat>
  <Paragraphs>138</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Wingdings</vt:lpstr>
      <vt:lpstr>Wingdings 2</vt:lpstr>
      <vt:lpstr>Office Theme</vt:lpstr>
      <vt:lpstr>PowerPoint Presentation</vt:lpstr>
      <vt:lpstr>  The Neglect of Traditional Psychology</vt:lpstr>
      <vt:lpstr>The consequence….</vt:lpstr>
      <vt:lpstr>Philosophy of Ethics</vt:lpstr>
      <vt:lpstr>Key ethical considerations</vt:lpstr>
      <vt:lpstr>Farber (2000) -principles of ‘effective’ feminist research </vt:lpstr>
      <vt:lpstr>So… what is feminist methodology?</vt:lpstr>
      <vt:lpstr>Ethical Principals</vt:lpstr>
      <vt:lpstr>Ethics in Practice</vt:lpstr>
      <vt:lpstr>Trust and the potential to violate trust</vt:lpstr>
      <vt:lpstr>Consent</vt:lpstr>
      <vt:lpstr>The right to privacy</vt:lpstr>
      <vt:lpstr>Promoting justice</vt:lpstr>
      <vt:lpstr>PowerPoint Presentation</vt:lpstr>
      <vt:lpstr>Protection from harm</vt:lpstr>
      <vt:lpstr>Rectifying imbalances in power</vt:lpstr>
      <vt:lpstr>PowerPoint Presentation</vt:lpstr>
      <vt:lpstr>Suggested Reading and References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Travis</dc:creator>
  <cp:lastModifiedBy>Nadia Wager</cp:lastModifiedBy>
  <cp:revision>248</cp:revision>
  <dcterms:created xsi:type="dcterms:W3CDTF">2020-03-16T11:52:10Z</dcterms:created>
  <dcterms:modified xsi:type="dcterms:W3CDTF">2021-09-26T21:50:34Z</dcterms:modified>
</cp:coreProperties>
</file>