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1" r:id="rId2"/>
    <p:sldId id="262" r:id="rId3"/>
    <p:sldId id="264" r:id="rId4"/>
    <p:sldId id="266" r:id="rId5"/>
    <p:sldId id="267" r:id="rId6"/>
    <p:sldId id="265" r:id="rId7"/>
    <p:sldId id="268" r:id="rId8"/>
    <p:sldId id="269" r:id="rId9"/>
    <p:sldId id="270" r:id="rId10"/>
    <p:sldId id="263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235F"/>
    <a:srgbClr val="37205E"/>
    <a:srgbClr val="0066FF"/>
    <a:srgbClr val="007BC1"/>
    <a:srgbClr val="FF5050"/>
    <a:srgbClr val="F5F7FB"/>
    <a:srgbClr val="CC00FF"/>
    <a:srgbClr val="FFFF66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C6B6AC-1EE5-46ED-A750-453FFBBCDD1E}" v="10" dt="2021-09-27T10:52:07.6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4" autoAdjust="0"/>
    <p:restoredTop sz="96395" autoAdjust="0"/>
  </p:normalViewPr>
  <p:slideViewPr>
    <p:cSldViewPr snapToGrid="0">
      <p:cViewPr>
        <p:scale>
          <a:sx n="81" d="100"/>
          <a:sy n="81" d="100"/>
        </p:scale>
        <p:origin x="394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dia Wager" userId="2da49ee70446acd9" providerId="LiveId" clId="{DBC6B6AC-1EE5-46ED-A750-453FFBBCDD1E}"/>
    <pc:docChg chg="undo custSel addSld delSld modSld">
      <pc:chgData name="Nadia Wager" userId="2da49ee70446acd9" providerId="LiveId" clId="{DBC6B6AC-1EE5-46ED-A750-453FFBBCDD1E}" dt="2021-09-27T10:53:41.801" v="3336" actId="404"/>
      <pc:docMkLst>
        <pc:docMk/>
      </pc:docMkLst>
      <pc:sldChg chg="del">
        <pc:chgData name="Nadia Wager" userId="2da49ee70446acd9" providerId="LiveId" clId="{DBC6B6AC-1EE5-46ED-A750-453FFBBCDD1E}" dt="2021-09-26T22:02:53.055" v="49" actId="2696"/>
        <pc:sldMkLst>
          <pc:docMk/>
          <pc:sldMk cId="0" sldId="257"/>
        </pc:sldMkLst>
      </pc:sldChg>
      <pc:sldChg chg="del">
        <pc:chgData name="Nadia Wager" userId="2da49ee70446acd9" providerId="LiveId" clId="{DBC6B6AC-1EE5-46ED-A750-453FFBBCDD1E}" dt="2021-09-26T22:02:53.916" v="50" actId="2696"/>
        <pc:sldMkLst>
          <pc:docMk/>
          <pc:sldMk cId="0" sldId="258"/>
        </pc:sldMkLst>
      </pc:sldChg>
      <pc:sldChg chg="modSp add del mod">
        <pc:chgData name="Nadia Wager" userId="2da49ee70446acd9" providerId="LiveId" clId="{DBC6B6AC-1EE5-46ED-A750-453FFBBCDD1E}" dt="2021-09-26T22:03:02.487" v="68" actId="2696"/>
        <pc:sldMkLst>
          <pc:docMk/>
          <pc:sldMk cId="3664031123" sldId="261"/>
        </pc:sldMkLst>
        <pc:spChg chg="mod">
          <ac:chgData name="Nadia Wager" userId="2da49ee70446acd9" providerId="LiveId" clId="{DBC6B6AC-1EE5-46ED-A750-453FFBBCDD1E}" dt="2021-09-26T22:02:43.273" v="48" actId="20577"/>
          <ac:spMkLst>
            <pc:docMk/>
            <pc:sldMk cId="3664031123" sldId="261"/>
            <ac:spMk id="5" creationId="{00000000-0000-0000-0000-000000000000}"/>
          </ac:spMkLst>
        </pc:spChg>
      </pc:sldChg>
      <pc:sldChg chg="del">
        <pc:chgData name="Nadia Wager" userId="2da49ee70446acd9" providerId="LiveId" clId="{DBC6B6AC-1EE5-46ED-A750-453FFBBCDD1E}" dt="2021-09-26T22:02:56.081" v="53" actId="2696"/>
        <pc:sldMkLst>
          <pc:docMk/>
          <pc:sldMk cId="3800637992" sldId="262"/>
        </pc:sldMkLst>
      </pc:sldChg>
      <pc:sldChg chg="addSp delSp modSp new mod modClrScheme chgLayout">
        <pc:chgData name="Nadia Wager" userId="2da49ee70446acd9" providerId="LiveId" clId="{DBC6B6AC-1EE5-46ED-A750-453FFBBCDD1E}" dt="2021-09-26T22:09:35.668" v="261" actId="20577"/>
        <pc:sldMkLst>
          <pc:docMk/>
          <pc:sldMk cId="3800637992" sldId="262"/>
        </pc:sldMkLst>
        <pc:spChg chg="del mod ord">
          <ac:chgData name="Nadia Wager" userId="2da49ee70446acd9" providerId="LiveId" clId="{DBC6B6AC-1EE5-46ED-A750-453FFBBCDD1E}" dt="2021-09-26T22:04:22.284" v="71" actId="700"/>
          <ac:spMkLst>
            <pc:docMk/>
            <pc:sldMk cId="3800637992" sldId="262"/>
            <ac:spMk id="2" creationId="{34271349-887A-4CF0-821E-904C145E115F}"/>
          </ac:spMkLst>
        </pc:spChg>
        <pc:spChg chg="del mod ord">
          <ac:chgData name="Nadia Wager" userId="2da49ee70446acd9" providerId="LiveId" clId="{DBC6B6AC-1EE5-46ED-A750-453FFBBCDD1E}" dt="2021-09-26T22:04:22.284" v="71" actId="700"/>
          <ac:spMkLst>
            <pc:docMk/>
            <pc:sldMk cId="3800637992" sldId="262"/>
            <ac:spMk id="3" creationId="{14EF6723-FAB9-486D-8AC0-0224A983FDDA}"/>
          </ac:spMkLst>
        </pc:spChg>
        <pc:spChg chg="add del mod ord">
          <ac:chgData name="Nadia Wager" userId="2da49ee70446acd9" providerId="LiveId" clId="{DBC6B6AC-1EE5-46ED-A750-453FFBBCDD1E}" dt="2021-09-26T22:04:29.528" v="72" actId="700"/>
          <ac:spMkLst>
            <pc:docMk/>
            <pc:sldMk cId="3800637992" sldId="262"/>
            <ac:spMk id="4" creationId="{EF16E7C4-B808-4DED-82BC-62E0D39D14B1}"/>
          </ac:spMkLst>
        </pc:spChg>
        <pc:spChg chg="add del mod ord">
          <ac:chgData name="Nadia Wager" userId="2da49ee70446acd9" providerId="LiveId" clId="{DBC6B6AC-1EE5-46ED-A750-453FFBBCDD1E}" dt="2021-09-26T22:04:29.528" v="72" actId="700"/>
          <ac:spMkLst>
            <pc:docMk/>
            <pc:sldMk cId="3800637992" sldId="262"/>
            <ac:spMk id="5" creationId="{9EEBFD06-ACC8-4672-B63C-F3173740B552}"/>
          </ac:spMkLst>
        </pc:spChg>
        <pc:spChg chg="add del mod ord">
          <ac:chgData name="Nadia Wager" userId="2da49ee70446acd9" providerId="LiveId" clId="{DBC6B6AC-1EE5-46ED-A750-453FFBBCDD1E}" dt="2021-09-26T22:04:29.528" v="72" actId="700"/>
          <ac:spMkLst>
            <pc:docMk/>
            <pc:sldMk cId="3800637992" sldId="262"/>
            <ac:spMk id="6" creationId="{815BD70A-CBFB-4707-8CAD-AFE1A2D91361}"/>
          </ac:spMkLst>
        </pc:spChg>
        <pc:spChg chg="add mod ord">
          <ac:chgData name="Nadia Wager" userId="2da49ee70446acd9" providerId="LiveId" clId="{DBC6B6AC-1EE5-46ED-A750-453FFBBCDD1E}" dt="2021-09-26T22:04:59.858" v="91" actId="20577"/>
          <ac:spMkLst>
            <pc:docMk/>
            <pc:sldMk cId="3800637992" sldId="262"/>
            <ac:spMk id="7" creationId="{5B552801-424D-4563-8BD0-9B5BAAA50002}"/>
          </ac:spMkLst>
        </pc:spChg>
        <pc:spChg chg="add del mod ord">
          <ac:chgData name="Nadia Wager" userId="2da49ee70446acd9" providerId="LiveId" clId="{DBC6B6AC-1EE5-46ED-A750-453FFBBCDD1E}" dt="2021-09-26T22:04:33.758" v="73"/>
          <ac:spMkLst>
            <pc:docMk/>
            <pc:sldMk cId="3800637992" sldId="262"/>
            <ac:spMk id="8" creationId="{575C5124-E3E7-4B49-A5AD-F3CB46D1E4A3}"/>
          </ac:spMkLst>
        </pc:spChg>
        <pc:spChg chg="add mod ord">
          <ac:chgData name="Nadia Wager" userId="2da49ee70446acd9" providerId="LiveId" clId="{DBC6B6AC-1EE5-46ED-A750-453FFBBCDD1E}" dt="2021-09-26T22:09:35.668" v="261" actId="20577"/>
          <ac:spMkLst>
            <pc:docMk/>
            <pc:sldMk cId="3800637992" sldId="262"/>
            <ac:spMk id="9" creationId="{92457068-8AFD-48EE-838E-61CFEAB307E6}"/>
          </ac:spMkLst>
        </pc:spChg>
        <pc:spChg chg="add del mod">
          <ac:chgData name="Nadia Wager" userId="2da49ee70446acd9" providerId="LiveId" clId="{DBC6B6AC-1EE5-46ED-A750-453FFBBCDD1E}" dt="2021-09-26T22:08:29.564" v="251"/>
          <ac:spMkLst>
            <pc:docMk/>
            <pc:sldMk cId="3800637992" sldId="262"/>
            <ac:spMk id="10" creationId="{3704A17C-47BE-41AE-86F9-B228D12804EA}"/>
          </ac:spMkLst>
        </pc:spChg>
        <pc:spChg chg="add mod">
          <ac:chgData name="Nadia Wager" userId="2da49ee70446acd9" providerId="LiveId" clId="{DBC6B6AC-1EE5-46ED-A750-453FFBBCDD1E}" dt="2021-09-26T22:09:11.666" v="257" actId="14100"/>
          <ac:spMkLst>
            <pc:docMk/>
            <pc:sldMk cId="3800637992" sldId="262"/>
            <ac:spMk id="11" creationId="{72891993-CB88-437E-94B4-1A44D3E2022B}"/>
          </ac:spMkLst>
        </pc:spChg>
        <pc:picChg chg="add mod">
          <ac:chgData name="Nadia Wager" userId="2da49ee70446acd9" providerId="LiveId" clId="{DBC6B6AC-1EE5-46ED-A750-453FFBBCDD1E}" dt="2021-09-26T22:09:24.799" v="259" actId="14100"/>
          <ac:picMkLst>
            <pc:docMk/>
            <pc:sldMk cId="3800637992" sldId="262"/>
            <ac:picMk id="1026" creationId="{B850E5FD-2862-45B2-9723-8D579383FDE5}"/>
          </ac:picMkLst>
        </pc:picChg>
      </pc:sldChg>
      <pc:sldChg chg="modSp new mod">
        <pc:chgData name="Nadia Wager" userId="2da49ee70446acd9" providerId="LiveId" clId="{DBC6B6AC-1EE5-46ED-A750-453FFBBCDD1E}" dt="2021-09-27T10:52:44.055" v="3329"/>
        <pc:sldMkLst>
          <pc:docMk/>
          <pc:sldMk cId="3124016536" sldId="263"/>
        </pc:sldMkLst>
        <pc:spChg chg="mod">
          <ac:chgData name="Nadia Wager" userId="2da49ee70446acd9" providerId="LiveId" clId="{DBC6B6AC-1EE5-46ED-A750-453FFBBCDD1E}" dt="2021-09-27T10:52:44.055" v="3329"/>
          <ac:spMkLst>
            <pc:docMk/>
            <pc:sldMk cId="3124016536" sldId="263"/>
            <ac:spMk id="2" creationId="{52F7B28D-B882-4E24-9402-BA01E7D93D90}"/>
          </ac:spMkLst>
        </pc:spChg>
        <pc:spChg chg="mod">
          <ac:chgData name="Nadia Wager" userId="2da49ee70446acd9" providerId="LiveId" clId="{DBC6B6AC-1EE5-46ED-A750-453FFBBCDD1E}" dt="2021-09-26T22:09:43.734" v="276" actId="20577"/>
          <ac:spMkLst>
            <pc:docMk/>
            <pc:sldMk cId="3124016536" sldId="263"/>
            <ac:spMk id="3" creationId="{C0FBCAEC-9335-4A00-8F2F-3C6903224AC4}"/>
          </ac:spMkLst>
        </pc:spChg>
      </pc:sldChg>
      <pc:sldChg chg="addSp delSp modSp new mod modClrScheme chgLayout">
        <pc:chgData name="Nadia Wager" userId="2da49ee70446acd9" providerId="LiveId" clId="{DBC6B6AC-1EE5-46ED-A750-453FFBBCDD1E}" dt="2021-09-27T10:00:45.695" v="647" actId="20577"/>
        <pc:sldMkLst>
          <pc:docMk/>
          <pc:sldMk cId="319642295" sldId="264"/>
        </pc:sldMkLst>
        <pc:spChg chg="del">
          <ac:chgData name="Nadia Wager" userId="2da49ee70446acd9" providerId="LiveId" clId="{DBC6B6AC-1EE5-46ED-A750-453FFBBCDD1E}" dt="2021-09-27T09:56:07.055" v="278" actId="700"/>
          <ac:spMkLst>
            <pc:docMk/>
            <pc:sldMk cId="319642295" sldId="264"/>
            <ac:spMk id="2" creationId="{C5E59951-02A3-47DB-A771-F223C3D40577}"/>
          </ac:spMkLst>
        </pc:spChg>
        <pc:spChg chg="del mod ord">
          <ac:chgData name="Nadia Wager" userId="2da49ee70446acd9" providerId="LiveId" clId="{DBC6B6AC-1EE5-46ED-A750-453FFBBCDD1E}" dt="2021-09-27T09:56:07.055" v="278" actId="700"/>
          <ac:spMkLst>
            <pc:docMk/>
            <pc:sldMk cId="319642295" sldId="264"/>
            <ac:spMk id="3" creationId="{59BBB787-71E7-49E8-9855-DA2FB96BA65C}"/>
          </ac:spMkLst>
        </pc:spChg>
        <pc:spChg chg="del mod ord">
          <ac:chgData name="Nadia Wager" userId="2da49ee70446acd9" providerId="LiveId" clId="{DBC6B6AC-1EE5-46ED-A750-453FFBBCDD1E}" dt="2021-09-27T09:56:07.055" v="278" actId="700"/>
          <ac:spMkLst>
            <pc:docMk/>
            <pc:sldMk cId="319642295" sldId="264"/>
            <ac:spMk id="4" creationId="{018C66EF-8A18-4FDD-8E19-E8CDE16D4807}"/>
          </ac:spMkLst>
        </pc:spChg>
        <pc:spChg chg="add mod ord">
          <ac:chgData name="Nadia Wager" userId="2da49ee70446acd9" providerId="LiveId" clId="{DBC6B6AC-1EE5-46ED-A750-453FFBBCDD1E}" dt="2021-09-27T10:00:45.695" v="647" actId="20577"/>
          <ac:spMkLst>
            <pc:docMk/>
            <pc:sldMk cId="319642295" sldId="264"/>
            <ac:spMk id="5" creationId="{EAF2CA6C-EE78-4E90-9336-183822F7A551}"/>
          </ac:spMkLst>
        </pc:spChg>
        <pc:spChg chg="add mod ord">
          <ac:chgData name="Nadia Wager" userId="2da49ee70446acd9" providerId="LiveId" clId="{DBC6B6AC-1EE5-46ED-A750-453FFBBCDD1E}" dt="2021-09-27T09:56:36.002" v="319" actId="20577"/>
          <ac:spMkLst>
            <pc:docMk/>
            <pc:sldMk cId="319642295" sldId="264"/>
            <ac:spMk id="6" creationId="{78A8CE95-59C5-48F1-82FC-4F1F3CC28C77}"/>
          </ac:spMkLst>
        </pc:spChg>
      </pc:sldChg>
      <pc:sldChg chg="del">
        <pc:chgData name="Nadia Wager" userId="2da49ee70446acd9" providerId="LiveId" clId="{DBC6B6AC-1EE5-46ED-A750-453FFBBCDD1E}" dt="2021-09-26T22:02:59.188" v="65" actId="2696"/>
        <pc:sldMkLst>
          <pc:docMk/>
          <pc:sldMk cId="0" sldId="265"/>
        </pc:sldMkLst>
      </pc:sldChg>
      <pc:sldChg chg="modSp new mod">
        <pc:chgData name="Nadia Wager" userId="2da49ee70446acd9" providerId="LiveId" clId="{DBC6B6AC-1EE5-46ED-A750-453FFBBCDD1E}" dt="2021-09-27T10:22:25.024" v="1183" actId="255"/>
        <pc:sldMkLst>
          <pc:docMk/>
          <pc:sldMk cId="1858156772" sldId="265"/>
        </pc:sldMkLst>
        <pc:spChg chg="mod">
          <ac:chgData name="Nadia Wager" userId="2da49ee70446acd9" providerId="LiveId" clId="{DBC6B6AC-1EE5-46ED-A750-453FFBBCDD1E}" dt="2021-09-27T10:22:25.024" v="1183" actId="255"/>
          <ac:spMkLst>
            <pc:docMk/>
            <pc:sldMk cId="1858156772" sldId="265"/>
            <ac:spMk id="2" creationId="{D2491651-944A-4FC7-A90A-F9431BEAA2EE}"/>
          </ac:spMkLst>
        </pc:spChg>
        <pc:spChg chg="mod">
          <ac:chgData name="Nadia Wager" userId="2da49ee70446acd9" providerId="LiveId" clId="{DBC6B6AC-1EE5-46ED-A750-453FFBBCDD1E}" dt="2021-09-27T10:18:15.419" v="681" actId="404"/>
          <ac:spMkLst>
            <pc:docMk/>
            <pc:sldMk cId="1858156772" sldId="265"/>
            <ac:spMk id="3" creationId="{A5D26F90-EF3F-4E58-9BE1-6DAF71B51BDE}"/>
          </ac:spMkLst>
        </pc:spChg>
      </pc:sldChg>
      <pc:sldChg chg="modSp new mod">
        <pc:chgData name="Nadia Wager" userId="2da49ee70446acd9" providerId="LiveId" clId="{DBC6B6AC-1EE5-46ED-A750-453FFBBCDD1E}" dt="2021-09-27T10:30:12.618" v="1648" actId="255"/>
        <pc:sldMkLst>
          <pc:docMk/>
          <pc:sldMk cId="948369989" sldId="266"/>
        </pc:sldMkLst>
        <pc:spChg chg="mod">
          <ac:chgData name="Nadia Wager" userId="2da49ee70446acd9" providerId="LiveId" clId="{DBC6B6AC-1EE5-46ED-A750-453FFBBCDD1E}" dt="2021-09-27T10:30:12.618" v="1648" actId="255"/>
          <ac:spMkLst>
            <pc:docMk/>
            <pc:sldMk cId="948369989" sldId="266"/>
            <ac:spMk id="2" creationId="{5E9399FD-F0C8-489B-ADC5-AD5983AC792C}"/>
          </ac:spMkLst>
        </pc:spChg>
        <pc:spChg chg="mod">
          <ac:chgData name="Nadia Wager" userId="2da49ee70446acd9" providerId="LiveId" clId="{DBC6B6AC-1EE5-46ED-A750-453FFBBCDD1E}" dt="2021-09-27T10:23:51.713" v="1217" actId="255"/>
          <ac:spMkLst>
            <pc:docMk/>
            <pc:sldMk cId="948369989" sldId="266"/>
            <ac:spMk id="3" creationId="{7EA42E4A-BA0C-4950-8B85-1168EBD44C60}"/>
          </ac:spMkLst>
        </pc:spChg>
      </pc:sldChg>
      <pc:sldChg chg="del">
        <pc:chgData name="Nadia Wager" userId="2da49ee70446acd9" providerId="LiveId" clId="{DBC6B6AC-1EE5-46ED-A750-453FFBBCDD1E}" dt="2021-09-26T22:02:57.128" v="55" actId="2696"/>
        <pc:sldMkLst>
          <pc:docMk/>
          <pc:sldMk cId="0" sldId="267"/>
        </pc:sldMkLst>
      </pc:sldChg>
      <pc:sldChg chg="modSp new mod">
        <pc:chgData name="Nadia Wager" userId="2da49ee70446acd9" providerId="LiveId" clId="{DBC6B6AC-1EE5-46ED-A750-453FFBBCDD1E}" dt="2021-09-27T10:53:41.801" v="3336" actId="404"/>
        <pc:sldMkLst>
          <pc:docMk/>
          <pc:sldMk cId="2294270659" sldId="267"/>
        </pc:sldMkLst>
        <pc:spChg chg="mod">
          <ac:chgData name="Nadia Wager" userId="2da49ee70446acd9" providerId="LiveId" clId="{DBC6B6AC-1EE5-46ED-A750-453FFBBCDD1E}" dt="2021-09-27T10:53:41.801" v="3336" actId="404"/>
          <ac:spMkLst>
            <pc:docMk/>
            <pc:sldMk cId="2294270659" sldId="267"/>
            <ac:spMk id="2" creationId="{92E4626F-97E6-41F4-A405-900400536647}"/>
          </ac:spMkLst>
        </pc:spChg>
        <pc:spChg chg="mod">
          <ac:chgData name="Nadia Wager" userId="2da49ee70446acd9" providerId="LiveId" clId="{DBC6B6AC-1EE5-46ED-A750-453FFBBCDD1E}" dt="2021-09-27T10:30:58.944" v="1675" actId="20577"/>
          <ac:spMkLst>
            <pc:docMk/>
            <pc:sldMk cId="2294270659" sldId="267"/>
            <ac:spMk id="3" creationId="{238577DE-8A6D-4A6F-A42E-00F4683A38DF}"/>
          </ac:spMkLst>
        </pc:spChg>
      </pc:sldChg>
      <pc:sldChg chg="del">
        <pc:chgData name="Nadia Wager" userId="2da49ee70446acd9" providerId="LiveId" clId="{DBC6B6AC-1EE5-46ED-A750-453FFBBCDD1E}" dt="2021-09-26T22:02:57.680" v="57" actId="2696"/>
        <pc:sldMkLst>
          <pc:docMk/>
          <pc:sldMk cId="0" sldId="268"/>
        </pc:sldMkLst>
      </pc:sldChg>
      <pc:sldChg chg="modSp new mod">
        <pc:chgData name="Nadia Wager" userId="2da49ee70446acd9" providerId="LiveId" clId="{DBC6B6AC-1EE5-46ED-A750-453FFBBCDD1E}" dt="2021-09-27T10:47:22.533" v="3211" actId="20577"/>
        <pc:sldMkLst>
          <pc:docMk/>
          <pc:sldMk cId="1603163520" sldId="268"/>
        </pc:sldMkLst>
        <pc:spChg chg="mod">
          <ac:chgData name="Nadia Wager" userId="2da49ee70446acd9" providerId="LiveId" clId="{DBC6B6AC-1EE5-46ED-A750-453FFBBCDD1E}" dt="2021-09-27T10:47:22.533" v="3211" actId="20577"/>
          <ac:spMkLst>
            <pc:docMk/>
            <pc:sldMk cId="1603163520" sldId="268"/>
            <ac:spMk id="2" creationId="{DF287C03-3E34-4DBC-B10A-0BDCC74266B2}"/>
          </ac:spMkLst>
        </pc:spChg>
        <pc:spChg chg="mod">
          <ac:chgData name="Nadia Wager" userId="2da49ee70446acd9" providerId="LiveId" clId="{DBC6B6AC-1EE5-46ED-A750-453FFBBCDD1E}" dt="2021-09-27T10:38:18.400" v="2708" actId="20577"/>
          <ac:spMkLst>
            <pc:docMk/>
            <pc:sldMk cId="1603163520" sldId="268"/>
            <ac:spMk id="3" creationId="{D6E58712-B39F-4A27-A9A0-7112161C6A34}"/>
          </ac:spMkLst>
        </pc:spChg>
      </pc:sldChg>
      <pc:sldChg chg="del">
        <pc:chgData name="Nadia Wager" userId="2da49ee70446acd9" providerId="LiveId" clId="{DBC6B6AC-1EE5-46ED-A750-453FFBBCDD1E}" dt="2021-09-26T22:02:57.860" v="58" actId="2696"/>
        <pc:sldMkLst>
          <pc:docMk/>
          <pc:sldMk cId="0" sldId="269"/>
        </pc:sldMkLst>
      </pc:sldChg>
      <pc:sldChg chg="new del">
        <pc:chgData name="Nadia Wager" userId="2da49ee70446acd9" providerId="LiveId" clId="{DBC6B6AC-1EE5-46ED-A750-453FFBBCDD1E}" dt="2021-09-27T10:45:26.235" v="3147" actId="2696"/>
        <pc:sldMkLst>
          <pc:docMk/>
          <pc:sldMk cId="2652597329" sldId="269"/>
        </pc:sldMkLst>
      </pc:sldChg>
      <pc:sldChg chg="addSp delSp modSp new mod">
        <pc:chgData name="Nadia Wager" userId="2da49ee70446acd9" providerId="LiveId" clId="{DBC6B6AC-1EE5-46ED-A750-453FFBBCDD1E}" dt="2021-09-27T10:46:38.743" v="3175" actId="14100"/>
        <pc:sldMkLst>
          <pc:docMk/>
          <pc:sldMk cId="2830419644" sldId="269"/>
        </pc:sldMkLst>
        <pc:spChg chg="del">
          <ac:chgData name="Nadia Wager" userId="2da49ee70446acd9" providerId="LiveId" clId="{DBC6B6AC-1EE5-46ED-A750-453FFBBCDD1E}" dt="2021-09-27T10:46:31.962" v="3173"/>
          <ac:spMkLst>
            <pc:docMk/>
            <pc:sldMk cId="2830419644" sldId="269"/>
            <ac:spMk id="2" creationId="{0A83CCB7-47C5-41C0-B9A8-E744D73BB1FE}"/>
          </ac:spMkLst>
        </pc:spChg>
        <pc:spChg chg="mod">
          <ac:chgData name="Nadia Wager" userId="2da49ee70446acd9" providerId="LiveId" clId="{DBC6B6AC-1EE5-46ED-A750-453FFBBCDD1E}" dt="2021-09-27T10:45:48.285" v="3172" actId="20577"/>
          <ac:spMkLst>
            <pc:docMk/>
            <pc:sldMk cId="2830419644" sldId="269"/>
            <ac:spMk id="3" creationId="{30F84B1C-7D0D-4D4B-84CD-7333B87B31D2}"/>
          </ac:spMkLst>
        </pc:spChg>
        <pc:picChg chg="add mod">
          <ac:chgData name="Nadia Wager" userId="2da49ee70446acd9" providerId="LiveId" clId="{DBC6B6AC-1EE5-46ED-A750-453FFBBCDD1E}" dt="2021-09-27T10:46:38.743" v="3175" actId="14100"/>
          <ac:picMkLst>
            <pc:docMk/>
            <pc:sldMk cId="2830419644" sldId="269"/>
            <ac:picMk id="4" creationId="{24DB5AB9-E304-490B-97B2-523EC2C81189}"/>
          </ac:picMkLst>
        </pc:picChg>
      </pc:sldChg>
      <pc:sldChg chg="del">
        <pc:chgData name="Nadia Wager" userId="2da49ee70446acd9" providerId="LiveId" clId="{DBC6B6AC-1EE5-46ED-A750-453FFBBCDD1E}" dt="2021-09-26T22:02:58.048" v="59" actId="2696"/>
        <pc:sldMkLst>
          <pc:docMk/>
          <pc:sldMk cId="0" sldId="270"/>
        </pc:sldMkLst>
      </pc:sldChg>
      <pc:sldChg chg="modSp new mod">
        <pc:chgData name="Nadia Wager" userId="2da49ee70446acd9" providerId="LiveId" clId="{DBC6B6AC-1EE5-46ED-A750-453FFBBCDD1E}" dt="2021-09-27T10:50:25.761" v="3321" actId="20577"/>
        <pc:sldMkLst>
          <pc:docMk/>
          <pc:sldMk cId="2733117390" sldId="270"/>
        </pc:sldMkLst>
        <pc:spChg chg="mod">
          <ac:chgData name="Nadia Wager" userId="2da49ee70446acd9" providerId="LiveId" clId="{DBC6B6AC-1EE5-46ED-A750-453FFBBCDD1E}" dt="2021-09-27T10:50:25.761" v="3321" actId="20577"/>
          <ac:spMkLst>
            <pc:docMk/>
            <pc:sldMk cId="2733117390" sldId="270"/>
            <ac:spMk id="2" creationId="{B67D0BDC-52BF-48FD-8B70-15984BFD4A0F}"/>
          </ac:spMkLst>
        </pc:spChg>
        <pc:spChg chg="mod">
          <ac:chgData name="Nadia Wager" userId="2da49ee70446acd9" providerId="LiveId" clId="{DBC6B6AC-1EE5-46ED-A750-453FFBBCDD1E}" dt="2021-09-27T10:49:53.940" v="3243" actId="255"/>
          <ac:spMkLst>
            <pc:docMk/>
            <pc:sldMk cId="2733117390" sldId="270"/>
            <ac:spMk id="3" creationId="{0905917F-E043-4887-B297-9259FD2A62F2}"/>
          </ac:spMkLst>
        </pc:spChg>
      </pc:sldChg>
      <pc:sldChg chg="del">
        <pc:chgData name="Nadia Wager" userId="2da49ee70446acd9" providerId="LiveId" clId="{DBC6B6AC-1EE5-46ED-A750-453FFBBCDD1E}" dt="2021-09-26T22:02:58.246" v="60" actId="2696"/>
        <pc:sldMkLst>
          <pc:docMk/>
          <pc:sldMk cId="0" sldId="271"/>
        </pc:sldMkLst>
      </pc:sldChg>
      <pc:sldChg chg="del">
        <pc:chgData name="Nadia Wager" userId="2da49ee70446acd9" providerId="LiveId" clId="{DBC6B6AC-1EE5-46ED-A750-453FFBBCDD1E}" dt="2021-09-26T22:02:58.447" v="61" actId="2696"/>
        <pc:sldMkLst>
          <pc:docMk/>
          <pc:sldMk cId="0" sldId="272"/>
        </pc:sldMkLst>
      </pc:sldChg>
      <pc:sldChg chg="del">
        <pc:chgData name="Nadia Wager" userId="2da49ee70446acd9" providerId="LiveId" clId="{DBC6B6AC-1EE5-46ED-A750-453FFBBCDD1E}" dt="2021-09-26T22:02:58.628" v="62" actId="2696"/>
        <pc:sldMkLst>
          <pc:docMk/>
          <pc:sldMk cId="0" sldId="273"/>
        </pc:sldMkLst>
      </pc:sldChg>
      <pc:sldChg chg="del">
        <pc:chgData name="Nadia Wager" userId="2da49ee70446acd9" providerId="LiveId" clId="{DBC6B6AC-1EE5-46ED-A750-453FFBBCDD1E}" dt="2021-09-26T22:02:58.824" v="63" actId="2696"/>
        <pc:sldMkLst>
          <pc:docMk/>
          <pc:sldMk cId="0" sldId="274"/>
        </pc:sldMkLst>
      </pc:sldChg>
      <pc:sldChg chg="del">
        <pc:chgData name="Nadia Wager" userId="2da49ee70446acd9" providerId="LiveId" clId="{DBC6B6AC-1EE5-46ED-A750-453FFBBCDD1E}" dt="2021-09-26T22:02:59.007" v="64" actId="2696"/>
        <pc:sldMkLst>
          <pc:docMk/>
          <pc:sldMk cId="0" sldId="275"/>
        </pc:sldMkLst>
      </pc:sldChg>
      <pc:sldChg chg="del">
        <pc:chgData name="Nadia Wager" userId="2da49ee70446acd9" providerId="LiveId" clId="{DBC6B6AC-1EE5-46ED-A750-453FFBBCDD1E}" dt="2021-09-26T22:02:54.712" v="51" actId="2696"/>
        <pc:sldMkLst>
          <pc:docMk/>
          <pc:sldMk cId="0" sldId="280"/>
        </pc:sldMkLst>
      </pc:sldChg>
      <pc:sldChg chg="del">
        <pc:chgData name="Nadia Wager" userId="2da49ee70446acd9" providerId="LiveId" clId="{DBC6B6AC-1EE5-46ED-A750-453FFBBCDD1E}" dt="2021-09-26T22:02:55.440" v="52" actId="2696"/>
        <pc:sldMkLst>
          <pc:docMk/>
          <pc:sldMk cId="0" sldId="281"/>
        </pc:sldMkLst>
      </pc:sldChg>
      <pc:sldChg chg="del">
        <pc:chgData name="Nadia Wager" userId="2da49ee70446acd9" providerId="LiveId" clId="{DBC6B6AC-1EE5-46ED-A750-453FFBBCDD1E}" dt="2021-09-26T22:02:56.707" v="54" actId="2696"/>
        <pc:sldMkLst>
          <pc:docMk/>
          <pc:sldMk cId="0" sldId="360"/>
        </pc:sldMkLst>
      </pc:sldChg>
      <pc:sldChg chg="del">
        <pc:chgData name="Nadia Wager" userId="2da49ee70446acd9" providerId="LiveId" clId="{DBC6B6AC-1EE5-46ED-A750-453FFBBCDD1E}" dt="2021-09-26T22:02:57.468" v="56" actId="2696"/>
        <pc:sldMkLst>
          <pc:docMk/>
          <pc:sldMk cId="0" sldId="361"/>
        </pc:sldMkLst>
      </pc:sldChg>
      <pc:sldChg chg="del">
        <pc:chgData name="Nadia Wager" userId="2da49ee70446acd9" providerId="LiveId" clId="{DBC6B6AC-1EE5-46ED-A750-453FFBBCDD1E}" dt="2021-09-26T22:02:59.380" v="66" actId="2696"/>
        <pc:sldMkLst>
          <pc:docMk/>
          <pc:sldMk cId="0" sldId="363"/>
        </pc:sldMkLst>
      </pc:sldChg>
      <pc:sldMasterChg chg="delSldLayout">
        <pc:chgData name="Nadia Wager" userId="2da49ee70446acd9" providerId="LiveId" clId="{DBC6B6AC-1EE5-46ED-A750-453FFBBCDD1E}" dt="2021-09-26T22:02:59.380" v="66" actId="2696"/>
        <pc:sldMasterMkLst>
          <pc:docMk/>
          <pc:sldMasterMk cId="119801009" sldId="2147483648"/>
        </pc:sldMasterMkLst>
        <pc:sldLayoutChg chg="del">
          <pc:chgData name="Nadia Wager" userId="2da49ee70446acd9" providerId="LiveId" clId="{DBC6B6AC-1EE5-46ED-A750-453FFBBCDD1E}" dt="2021-09-26T22:02:59.380" v="66" actId="2696"/>
          <pc:sldLayoutMkLst>
            <pc:docMk/>
            <pc:sldMasterMk cId="119801009" sldId="2147483648"/>
            <pc:sldLayoutMk cId="42111078" sldId="214748366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9F0BD-EAA1-4533-A31B-113D75497257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F0AB2-035C-499B-9216-4B34F16F6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230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9F0AB2-035C-499B-9216-4B34F16F613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865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30CA174-D2E0-459F-8FA7-AA0934D3A8E9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55616" y="182880"/>
            <a:ext cx="9495213" cy="7481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3D927465-54C7-4F9A-BCA3-E9C5BA1F1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7" y="1368424"/>
            <a:ext cx="11680767" cy="50822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41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DB0F6-F78C-4F9B-BD4B-B9D5B67AF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5BAD66-2D78-491E-AA73-269D18D09A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76F62-8330-4FD8-B8B6-F0BF8E1574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17B3E2-E5C6-4C61-9757-8806EA3BFF7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09E6D-5250-49DA-8F09-7EC910704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A82A4-D322-467C-8418-D187A5CAE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66E48-48B0-4423-88DF-1B05EDD0D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84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888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27465-54C7-4F9A-BCA3-E9C5BA1F1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7" y="1368424"/>
            <a:ext cx="11680767" cy="50822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30CA174-D2E0-459F-8FA7-AA0934D3A8E9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55616" y="182880"/>
            <a:ext cx="9495213" cy="7481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398055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BDA43-E9C9-4B55-879E-1AAE61518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38C3C-ECC1-4385-AED3-2F0168714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0C8AD-14D0-4AA9-98B8-77EA478B0E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17B3E2-E5C6-4C61-9757-8806EA3BFF7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0DAEB-D2D7-461A-B575-C470B2E3C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DB8A5-CC28-446C-9CF8-E54309685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66E48-48B0-4423-88DF-1B05EDD0D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445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8B64F-D3CF-4D8A-803E-1373F1443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6A121-4601-4E14-8BBC-C57DDF4917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EE5BC-4E0D-4F1B-AA7F-118A40ECA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C8F4DF-1EB2-4731-9134-8D797271A7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17B3E2-E5C6-4C61-9757-8806EA3BFF7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2AEC8-5A66-4094-8B09-B7B7562F1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A97536-399D-4BFB-84E2-38C61BDF0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66E48-48B0-4423-88DF-1B05EDD0D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05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F6D69-7943-4740-8153-5698ED8A4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C7E73-0223-4FD8-9175-CAAAC82C4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BBC0B-A952-4EF8-9B68-3865A2727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71BA5B-0FA7-4A6E-82A7-0352AB901A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23F526-16DE-4CF1-9F31-1318DC4CF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2EB61B-ABE6-47B9-A183-B4A03E3527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17B3E2-E5C6-4C61-9757-8806EA3BFF7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829189-0809-4A13-8991-41D2DDEBA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579DB-4B8F-4D95-AC68-CBF767194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66E48-48B0-4423-88DF-1B05EDD0D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54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C9B0B-AF4A-45D2-A0D5-62AF9BB47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5CF74C-FE6C-480A-8A59-BFD330BE67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17B3E2-E5C6-4C61-9757-8806EA3BFF7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AC9F52-38B6-47E4-B001-AD8F6E8AC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423CB-EE72-4111-994D-D482C3F9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66E48-48B0-4423-88DF-1B05EDD0D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42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D126C8-B09A-4100-A5B5-D66077FF52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17B3E2-E5C6-4C61-9757-8806EA3BFF7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163683-7740-4C18-82B7-4530FC9EE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2F491-42EA-4978-99B6-5BCC8CA90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66E48-48B0-4423-88DF-1B05EDD0D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086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49340-668A-4A35-9DCA-3D94B1267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B3709-7A5F-47E9-8ABE-1C4D47126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44AF70-786E-4029-8476-075ECE305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03E33B-DC16-4295-9086-C35DE9D097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17B3E2-E5C6-4C61-9757-8806EA3BFF7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8BEBB3-E73C-4CC9-B1BB-B1BBDACEB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E18FA6-DAAA-4617-A18E-3B526A29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66E48-48B0-4423-88DF-1B05EDD0D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675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82D83-C24A-4ED0-81AE-0F88E9012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B51EDE-0ED8-44AF-8DC9-C38F69A4C8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9275A7-7094-45E5-8CE1-1BB3430E8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203BD5-5FB9-4FAD-9F14-7DC8C07AEA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17B3E2-E5C6-4C61-9757-8806EA3BFF7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E23D1C-1E6B-4A48-91B1-FB44D4629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E2B60A-34DA-4892-A5AA-F64A78ED5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66E48-48B0-4423-88DF-1B05EDD0D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565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11DB8D8-68ED-4CCE-9F10-F54593B30A0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74588" y="5854768"/>
            <a:ext cx="2159534" cy="750898"/>
          </a:xfrm>
          <a:prstGeom prst="rect">
            <a:avLst/>
          </a:prstGeom>
        </p:spPr>
      </p:pic>
      <p:grpSp>
        <p:nvGrpSpPr>
          <p:cNvPr id="25" name="Group 24"/>
          <p:cNvGrpSpPr/>
          <p:nvPr userDrawn="1"/>
        </p:nvGrpSpPr>
        <p:grpSpPr>
          <a:xfrm>
            <a:off x="0" y="-126988"/>
            <a:ext cx="12308440" cy="1340195"/>
            <a:chOff x="0" y="-126988"/>
            <a:chExt cx="12308440" cy="134019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7E80219-B500-4899-9420-F6854BBE433B}"/>
                </a:ext>
              </a:extLst>
            </p:cNvPr>
            <p:cNvSpPr/>
            <p:nvPr userDrawn="1"/>
          </p:nvSpPr>
          <p:spPr>
            <a:xfrm>
              <a:off x="0" y="-30822"/>
              <a:ext cx="12192000" cy="1147865"/>
            </a:xfrm>
            <a:prstGeom prst="rect">
              <a:avLst/>
            </a:prstGeom>
            <a:solidFill>
              <a:srgbClr val="3823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4" name="Picture 23"/>
            <p:cNvPicPr>
              <a:picLocks noChangeAspect="1"/>
            </p:cNvPicPr>
            <p:nvPr userDrawn="1"/>
          </p:nvPicPr>
          <p:blipFill>
            <a:blip r:embed="rId1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0573" y="-126988"/>
              <a:ext cx="3027867" cy="13401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980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hajournals.org/doi/epub/10.1161/CIRCRESAHA.114.303695" TargetMode="External"/><Relationship Id="rId2" Type="http://schemas.openxmlformats.org/officeDocument/2006/relationships/hyperlink" Target="https://www.ukri.org/councils/esrc/guidance-for-applicants/how-to-write-a-good-proposa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cbi.nlm.nih.gov/pmc/articles/PMC2981889/pdf/IJOrtho-41-23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6252" y="1336051"/>
            <a:ext cx="11499496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altLang="en-US" sz="2400" dirty="0"/>
              <a:t>None in Three </a:t>
            </a:r>
            <a:br>
              <a:rPr lang="en-GB" altLang="en-US" sz="2400" dirty="0"/>
            </a:br>
            <a:r>
              <a:rPr lang="en-GB" altLang="en-US" sz="2400" dirty="0"/>
              <a:t>Inaugural Annual Conference</a:t>
            </a:r>
            <a:br>
              <a:rPr lang="en-GB" altLang="en-US" sz="2400" dirty="0"/>
            </a:br>
            <a:r>
              <a:rPr lang="en-GB" altLang="en-US" sz="2400" dirty="0"/>
              <a:t>September 2021</a:t>
            </a:r>
            <a:endParaRPr lang="en-GB" sz="1050" dirty="0"/>
          </a:p>
          <a:p>
            <a:pPr>
              <a:defRPr/>
            </a:pPr>
            <a:endParaRPr lang="en-GB" sz="2000" dirty="0"/>
          </a:p>
          <a:p>
            <a:pPr algn="ctr">
              <a:defRPr/>
            </a:pPr>
            <a:r>
              <a:rPr lang="en-GB" sz="3200" dirty="0"/>
              <a:t>Writing Successful Research Proposals</a:t>
            </a:r>
          </a:p>
          <a:p>
            <a:pPr algn="ctr"/>
            <a:endParaRPr lang="en-GB" sz="400" dirty="0"/>
          </a:p>
          <a:p>
            <a:pPr algn="ctr"/>
            <a:endParaRPr lang="en-GB" sz="2000" b="1" dirty="0"/>
          </a:p>
          <a:p>
            <a:pPr algn="ctr"/>
            <a:endParaRPr lang="en-GB" sz="2000" b="1" dirty="0"/>
          </a:p>
          <a:p>
            <a:pPr algn="ctr"/>
            <a:r>
              <a:rPr lang="en-GB" sz="2000" b="1" dirty="0"/>
              <a:t>Dr Nadia Wager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3417" y="5677203"/>
            <a:ext cx="11865166" cy="1020571"/>
            <a:chOff x="163417" y="5677203"/>
            <a:chExt cx="11865166" cy="1020571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1520" y="5901265"/>
              <a:ext cx="1732981" cy="670962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5EA4F0A-E29C-4F9C-A95D-5C7AB47289D0}"/>
                </a:ext>
              </a:extLst>
            </p:cNvPr>
            <p:cNvCxnSpPr/>
            <p:nvPr userDrawn="1"/>
          </p:nvCxnSpPr>
          <p:spPr>
            <a:xfrm>
              <a:off x="163417" y="5677203"/>
              <a:ext cx="11865166" cy="0"/>
            </a:xfrm>
            <a:prstGeom prst="line">
              <a:avLst/>
            </a:prstGeom>
            <a:ln w="38100">
              <a:solidFill>
                <a:srgbClr val="3823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A211919-B092-4FD2-832F-279570993B0B}"/>
                </a:ext>
              </a:extLst>
            </p:cNvPr>
            <p:cNvSpPr txBox="1"/>
            <p:nvPr userDrawn="1"/>
          </p:nvSpPr>
          <p:spPr>
            <a:xfrm>
              <a:off x="472874" y="6082857"/>
              <a:ext cx="23176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>
                  <a:solidFill>
                    <a:schemeClr val="tx1"/>
                  </a:solidFill>
                </a:rPr>
                <a:t>None in Three is funded by: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44835" y="5865419"/>
              <a:ext cx="2518793" cy="742654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23962" y="5775716"/>
              <a:ext cx="2028371" cy="922058"/>
            </a:xfrm>
            <a:prstGeom prst="rect">
              <a:avLst/>
            </a:prstGeom>
          </p:spPr>
        </p:pic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520" y="274406"/>
            <a:ext cx="5377338" cy="159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031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2F7B28D-B882-4E24-9402-BA01E7D93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https://www.ukri.org/councils/esrc/guidance-for-applicants/how-to-write-a-good-proposal/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3"/>
              </a:rPr>
              <a:t>https://www.ahajournals.org/doi/epub/10.1161/CIRCRESAHA.114.303695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4"/>
              </a:rPr>
              <a:t>IJOrtho-41-23.pdf (nih.gov)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BCAEC-9335-4A00-8F2F-3C6903224AC4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dirty="0"/>
              <a:t>Helpful sources</a:t>
            </a:r>
          </a:p>
        </p:txBody>
      </p:sp>
    </p:spTree>
    <p:extLst>
      <p:ext uri="{BB962C8B-B14F-4D97-AF65-F5344CB8AC3E}">
        <p14:creationId xmlns:p14="http://schemas.microsoft.com/office/powerpoint/2010/main" val="3124016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B552801-424D-4563-8BD0-9B5BAAA50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proposal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2457068-8AFD-48EE-838E-61CFEAB307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343400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As part of the application for post graduate study.</a:t>
            </a:r>
          </a:p>
          <a:p>
            <a:endParaRPr lang="en-GB" dirty="0"/>
          </a:p>
          <a:p>
            <a:r>
              <a:rPr lang="en-GB" dirty="0"/>
              <a:t>Ethics proposals</a:t>
            </a:r>
          </a:p>
          <a:p>
            <a:endParaRPr lang="en-GB" dirty="0"/>
          </a:p>
          <a:p>
            <a:r>
              <a:rPr lang="en-GB" dirty="0"/>
              <a:t>Grant applications</a:t>
            </a:r>
          </a:p>
          <a:p>
            <a:endParaRPr lang="en-GB" dirty="0"/>
          </a:p>
          <a:p>
            <a:r>
              <a:rPr lang="en-GB" dirty="0"/>
              <a:t>Responses to tenders</a:t>
            </a:r>
          </a:p>
        </p:txBody>
      </p:sp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B850E5FD-2862-45B2-9723-8D579383FDE5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44" b="22644"/>
          <a:stretch>
            <a:fillRect/>
          </a:stretch>
        </p:blipFill>
        <p:spPr bwMode="auto">
          <a:xfrm>
            <a:off x="5773316" y="1399405"/>
            <a:ext cx="5908611" cy="466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2891993-CB88-437E-94B4-1A44D3E2022B}"/>
              </a:ext>
            </a:extLst>
          </p:cNvPr>
          <p:cNvSpPr txBox="1"/>
          <p:nvPr/>
        </p:nvSpPr>
        <p:spPr>
          <a:xfrm>
            <a:off x="6036905" y="6064898"/>
            <a:ext cx="5645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https://www.pinterest.co.uk/pin/415527503093582157/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0637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F2CA6C-EE78-4E90-9336-183822F7A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7" y="1196502"/>
            <a:ext cx="11680767" cy="5478618"/>
          </a:xfrm>
        </p:spPr>
        <p:txBody>
          <a:bodyPr/>
          <a:lstStyle/>
          <a:p>
            <a:pPr algn="l" fontAlgn="base">
              <a:buFont typeface="+mj-lt"/>
              <a:buAutoNum type="arabicPeriod"/>
            </a:pPr>
            <a:r>
              <a:rPr lang="en-GB" sz="2400" b="0" i="0" dirty="0">
                <a:solidFill>
                  <a:srgbClr val="888888"/>
                </a:solidFill>
                <a:effectLst/>
                <a:latin typeface="Quicksand"/>
              </a:rPr>
              <a:t>Framing the project problem (i.e. what do we want to solve)</a:t>
            </a:r>
          </a:p>
          <a:p>
            <a:pPr algn="l" fontAlgn="base">
              <a:buFont typeface="+mj-lt"/>
              <a:buAutoNum type="arabicPeriod"/>
            </a:pPr>
            <a:r>
              <a:rPr lang="en-GB" sz="2400" b="0" i="0" dirty="0">
                <a:solidFill>
                  <a:srgbClr val="888888"/>
                </a:solidFill>
                <a:effectLst/>
                <a:latin typeface="Quicksand"/>
              </a:rPr>
              <a:t>Learning &amp; researching about the problem (literature review, conversations with key stakeholders etc.)</a:t>
            </a:r>
          </a:p>
          <a:p>
            <a:pPr algn="l" fontAlgn="base">
              <a:buFont typeface="+mj-lt"/>
              <a:buAutoNum type="arabicPeriod"/>
            </a:pPr>
            <a:r>
              <a:rPr lang="en-GB" sz="2400" b="0" i="0" dirty="0">
                <a:solidFill>
                  <a:srgbClr val="888888"/>
                </a:solidFill>
                <a:effectLst/>
                <a:latin typeface="Quicksand"/>
              </a:rPr>
              <a:t>Laying the project’s logical framework &amp; sketching out ideas for activities (i.e. what could be the solutions)</a:t>
            </a:r>
          </a:p>
          <a:p>
            <a:pPr algn="l" fontAlgn="base">
              <a:buFont typeface="+mj-lt"/>
              <a:buAutoNum type="arabicPeriod"/>
            </a:pPr>
            <a:r>
              <a:rPr lang="en-GB" sz="2400" b="0" i="0" dirty="0">
                <a:solidFill>
                  <a:srgbClr val="888888"/>
                </a:solidFill>
                <a:effectLst/>
                <a:latin typeface="Quicksand"/>
              </a:rPr>
              <a:t>Visualising the proposal (A to Z) – lay out the logical order of events</a:t>
            </a:r>
          </a:p>
          <a:p>
            <a:pPr algn="l" fontAlgn="base">
              <a:buFont typeface="+mj-lt"/>
              <a:buAutoNum type="arabicPeriod"/>
            </a:pPr>
            <a:r>
              <a:rPr lang="en-GB" sz="2400" b="0" i="0" dirty="0">
                <a:solidFill>
                  <a:srgbClr val="888888"/>
                </a:solidFill>
                <a:effectLst/>
                <a:latin typeface="Quicksand"/>
              </a:rPr>
              <a:t>Getting relevant feedback (seek out experts in the field and ask them to provisionally review your ideas) &amp; making suggested revisions</a:t>
            </a:r>
          </a:p>
          <a:p>
            <a:pPr algn="l" fontAlgn="base">
              <a:buFont typeface="+mj-lt"/>
              <a:buAutoNum type="arabicPeriod"/>
            </a:pPr>
            <a:r>
              <a:rPr lang="en-GB" sz="2400" b="0" i="0" dirty="0">
                <a:solidFill>
                  <a:srgbClr val="888888"/>
                </a:solidFill>
                <a:effectLst/>
                <a:latin typeface="Quicksand"/>
              </a:rPr>
              <a:t>Finalising the project plan &amp; only then starting to write the final proposal</a:t>
            </a:r>
          </a:p>
          <a:p>
            <a:pPr algn="l" fontAlgn="base">
              <a:buFont typeface="+mj-lt"/>
              <a:buAutoNum type="arabicPeriod"/>
            </a:pPr>
            <a:r>
              <a:rPr lang="en-GB" sz="2400" dirty="0">
                <a:solidFill>
                  <a:srgbClr val="888888"/>
                </a:solidFill>
                <a:latin typeface="Quicksand"/>
              </a:rPr>
              <a:t>Submit and hope for the best</a:t>
            </a:r>
          </a:p>
          <a:p>
            <a:pPr algn="l" fontAlgn="base">
              <a:buFont typeface="+mj-lt"/>
              <a:buAutoNum type="arabicPeriod"/>
            </a:pPr>
            <a:r>
              <a:rPr lang="en-GB" sz="2400" b="0" i="0" dirty="0">
                <a:solidFill>
                  <a:srgbClr val="888888"/>
                </a:solidFill>
                <a:effectLst/>
                <a:latin typeface="Quicksand"/>
              </a:rPr>
              <a:t>If rejected, where possible, seek feedback</a:t>
            </a:r>
          </a:p>
          <a:p>
            <a:pPr algn="l" fontAlgn="base">
              <a:buFont typeface="+mj-lt"/>
              <a:buAutoNum type="arabicPeriod"/>
            </a:pPr>
            <a:r>
              <a:rPr lang="en-GB" sz="2400" dirty="0">
                <a:solidFill>
                  <a:srgbClr val="888888"/>
                </a:solidFill>
                <a:latin typeface="Quicksand"/>
              </a:rPr>
              <a:t>Revise and resubmit</a:t>
            </a:r>
            <a:endParaRPr lang="en-GB" sz="2400" b="0" i="0" dirty="0">
              <a:solidFill>
                <a:srgbClr val="888888"/>
              </a:solidFill>
              <a:effectLst/>
              <a:latin typeface="Quicksand"/>
            </a:endParaRPr>
          </a:p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A8CE95-59C5-48F1-82FC-4F1F3CC28C7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sz="4400" dirty="0"/>
              <a:t>Key stages in writing any proposal</a:t>
            </a:r>
          </a:p>
        </p:txBody>
      </p:sp>
    </p:spTree>
    <p:extLst>
      <p:ext uri="{BB962C8B-B14F-4D97-AF65-F5344CB8AC3E}">
        <p14:creationId xmlns:p14="http://schemas.microsoft.com/office/powerpoint/2010/main" val="319642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9399FD-F0C8-489B-ADC5-AD5983AC7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do you know there is a problem?</a:t>
            </a:r>
          </a:p>
          <a:p>
            <a:endParaRPr lang="en-GB" sz="1000" dirty="0"/>
          </a:p>
          <a:p>
            <a:r>
              <a:rPr lang="en-GB" dirty="0"/>
              <a:t>Can you evidence this?</a:t>
            </a:r>
          </a:p>
          <a:p>
            <a:endParaRPr lang="en-GB" sz="1000" dirty="0"/>
          </a:p>
          <a:p>
            <a:r>
              <a:rPr lang="en-GB" dirty="0"/>
              <a:t>Are you able to articulate the problem in a simple sentence or two?</a:t>
            </a:r>
          </a:p>
          <a:p>
            <a:endParaRPr lang="en-GB" sz="1000" dirty="0"/>
          </a:p>
          <a:p>
            <a:r>
              <a:rPr lang="en-GB" dirty="0"/>
              <a:t>Have you framed the problem in a way that lays blame on the very people you hope to instigate change with or for?</a:t>
            </a:r>
          </a:p>
          <a:p>
            <a:pPr marL="0" indent="0">
              <a:buNone/>
            </a:pPr>
            <a:endParaRPr lang="en-GB" sz="1000" dirty="0"/>
          </a:p>
          <a:p>
            <a:r>
              <a:rPr lang="en-GB" dirty="0"/>
              <a:t>Why is this relevant?  </a:t>
            </a:r>
          </a:p>
          <a:p>
            <a:pPr lvl="1"/>
            <a:r>
              <a:rPr lang="en-GB" dirty="0"/>
              <a:t>Who of what is likely to be impacted if this isn’t resolved?</a:t>
            </a:r>
          </a:p>
          <a:p>
            <a:pPr lvl="1"/>
            <a:r>
              <a:rPr lang="en-GB" dirty="0"/>
              <a:t>What is the likely extent of any negative impact?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42E4A-BA0C-4950-8B85-1168EBD44C6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sz="4800" dirty="0"/>
              <a:t>Framing the research problem</a:t>
            </a:r>
          </a:p>
        </p:txBody>
      </p:sp>
    </p:spTree>
    <p:extLst>
      <p:ext uri="{BB962C8B-B14F-4D97-AF65-F5344CB8AC3E}">
        <p14:creationId xmlns:p14="http://schemas.microsoft.com/office/powerpoint/2010/main" val="948369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2E4626F-97E6-41F4-A405-900400536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616" y="1038486"/>
            <a:ext cx="11680767" cy="5082251"/>
          </a:xfrm>
        </p:spPr>
        <p:txBody>
          <a:bodyPr/>
          <a:lstStyle/>
          <a:p>
            <a:r>
              <a:rPr lang="en-GB" sz="2400" dirty="0"/>
              <a:t>Explore the literature – what is already known about the problem</a:t>
            </a:r>
          </a:p>
          <a:p>
            <a:pPr lvl="1"/>
            <a:r>
              <a:rPr lang="en-GB" dirty="0"/>
              <a:t>Start with looking for review articles</a:t>
            </a:r>
          </a:p>
          <a:p>
            <a:pPr lvl="1"/>
            <a:r>
              <a:rPr lang="en-GB" dirty="0"/>
              <a:t>Then look to articles that have been published since the last literature review.</a:t>
            </a:r>
          </a:p>
          <a:p>
            <a:r>
              <a:rPr lang="en-GB" sz="2400" dirty="0"/>
              <a:t>What do you hope to glean from the literature?</a:t>
            </a:r>
          </a:p>
          <a:p>
            <a:pPr lvl="1"/>
            <a:r>
              <a:rPr lang="en-GB" dirty="0"/>
              <a:t>What research questions have previously been proposed?</a:t>
            </a:r>
          </a:p>
          <a:p>
            <a:pPr lvl="1"/>
            <a:r>
              <a:rPr lang="en-GB" dirty="0"/>
              <a:t>What methods have other researchers used to study this phenomenon?</a:t>
            </a:r>
          </a:p>
          <a:p>
            <a:pPr lvl="1"/>
            <a:r>
              <a:rPr lang="en-GB" dirty="0"/>
              <a:t>What are the strengths and weaknesses of these methods?</a:t>
            </a:r>
          </a:p>
          <a:p>
            <a:pPr lvl="1"/>
            <a:r>
              <a:rPr lang="en-GB" dirty="0"/>
              <a:t>What scales or tools have other researchers used?</a:t>
            </a:r>
          </a:p>
          <a:p>
            <a:pPr lvl="1"/>
            <a:r>
              <a:rPr lang="en-GB" dirty="0"/>
              <a:t>What have been the inclusion and exclusion criteria for participants/data in previous studies?</a:t>
            </a:r>
          </a:p>
          <a:p>
            <a:pPr lvl="1"/>
            <a:r>
              <a:rPr lang="en-GB" dirty="0"/>
              <a:t>What practical procedural issues have been implicated in conducting research in this area or with this population?</a:t>
            </a:r>
          </a:p>
          <a:p>
            <a:pPr lvl="1"/>
            <a:r>
              <a:rPr lang="en-GB" dirty="0"/>
              <a:t>What ethical issues were identified in the previous studies and how were these addressed?</a:t>
            </a:r>
          </a:p>
          <a:p>
            <a:pPr lvl="1"/>
            <a:r>
              <a:rPr lang="en-GB" dirty="0"/>
              <a:t>What theoretical perspective have been applied to studying this phenomenon?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577DE-8A6D-4A6F-A42E-00F4683A38D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dirty="0"/>
              <a:t>Learning about the problem</a:t>
            </a:r>
          </a:p>
        </p:txBody>
      </p:sp>
    </p:spTree>
    <p:extLst>
      <p:ext uri="{BB962C8B-B14F-4D97-AF65-F5344CB8AC3E}">
        <p14:creationId xmlns:p14="http://schemas.microsoft.com/office/powerpoint/2010/main" val="2294270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491651-944A-4FC7-A90A-F9431BEAA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Who has a vested interest in the problem you are planning to research? Think in terms of:</a:t>
            </a:r>
          </a:p>
          <a:p>
            <a:pPr lvl="1"/>
            <a:r>
              <a:rPr lang="en-GB" sz="2800" dirty="0"/>
              <a:t>Organisations who might be able to use your research findings to inform their practice</a:t>
            </a:r>
          </a:p>
          <a:p>
            <a:pPr lvl="1"/>
            <a:endParaRPr lang="en-GB" sz="800" dirty="0"/>
          </a:p>
          <a:p>
            <a:pPr lvl="1"/>
            <a:r>
              <a:rPr lang="en-GB" sz="2800" dirty="0"/>
              <a:t>Groups of individuals who are affected by the way in which the research in conducted and/or the way the findings are presented.</a:t>
            </a:r>
          </a:p>
          <a:p>
            <a:pPr lvl="1"/>
            <a:endParaRPr lang="en-GB" sz="800" dirty="0"/>
          </a:p>
          <a:p>
            <a:pPr lvl="1"/>
            <a:r>
              <a:rPr lang="en-GB" sz="2800" dirty="0"/>
              <a:t>Powerful individuals – those who might be positioned to inform policy</a:t>
            </a:r>
          </a:p>
          <a:p>
            <a:pPr lvl="1"/>
            <a:endParaRPr lang="en-GB" sz="800" dirty="0"/>
          </a:p>
          <a:p>
            <a:pPr lvl="1"/>
            <a:r>
              <a:rPr lang="en-GB" sz="2800" dirty="0"/>
              <a:t>Knowledgeable individuals – who are deemed to be experts in the area</a:t>
            </a:r>
          </a:p>
          <a:p>
            <a:pPr lvl="1"/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26F90-EF3F-4E58-9BE1-6DAF71B51BD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sz="5400" dirty="0"/>
              <a:t>Identifying stakeholder groups</a:t>
            </a:r>
          </a:p>
        </p:txBody>
      </p:sp>
    </p:spTree>
    <p:extLst>
      <p:ext uri="{BB962C8B-B14F-4D97-AF65-F5344CB8AC3E}">
        <p14:creationId xmlns:p14="http://schemas.microsoft.com/office/powerpoint/2010/main" val="1858156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287C03-3E34-4DBC-B10A-0BDCC7426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Having framed the problem and understanding the gaps in knowledge and the contextual considerations you can now begin to plan for your research activities.</a:t>
            </a:r>
          </a:p>
          <a:p>
            <a:r>
              <a:rPr lang="en-GB" dirty="0"/>
              <a:t>You will need to clearly define your objectives that will help you fulfil your research aim.</a:t>
            </a:r>
          </a:p>
          <a:p>
            <a:r>
              <a:rPr lang="en-GB" dirty="0"/>
              <a:t>Each research activity you plan to undertake will need to map onto one or more of these objectives.</a:t>
            </a:r>
          </a:p>
          <a:p>
            <a:r>
              <a:rPr lang="en-GB" dirty="0"/>
              <a:t>Think how each stage might inform the next or support in gaining participants.</a:t>
            </a:r>
          </a:p>
          <a:p>
            <a:r>
              <a:rPr lang="en-GB" dirty="0"/>
              <a:t>Identify each of the key milestones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58712-B39F-4A27-A9A0-7112161C6A34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dirty="0"/>
              <a:t>Logical sequence of activities</a:t>
            </a:r>
          </a:p>
        </p:txBody>
      </p:sp>
    </p:spTree>
    <p:extLst>
      <p:ext uri="{BB962C8B-B14F-4D97-AF65-F5344CB8AC3E}">
        <p14:creationId xmlns:p14="http://schemas.microsoft.com/office/powerpoint/2010/main" val="1603163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4DB5AB9-E304-490B-97B2-523EC2C811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9038" y="1212161"/>
            <a:ext cx="5136205" cy="611908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84B1C-7D0D-4D4B-84CD-7333B87B31D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dirty="0"/>
              <a:t>Visualising the proposal</a:t>
            </a:r>
          </a:p>
        </p:txBody>
      </p:sp>
    </p:spTree>
    <p:extLst>
      <p:ext uri="{BB962C8B-B14F-4D97-AF65-F5344CB8AC3E}">
        <p14:creationId xmlns:p14="http://schemas.microsoft.com/office/powerpoint/2010/main" val="2830419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7D0BDC-52BF-48FD-8B70-15984BFD4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PhD applications</a:t>
            </a:r>
          </a:p>
          <a:p>
            <a:endParaRPr lang="en-GB" dirty="0"/>
          </a:p>
          <a:p>
            <a:r>
              <a:rPr lang="en-GB" dirty="0"/>
              <a:t>Ethics Proposals</a:t>
            </a:r>
          </a:p>
          <a:p>
            <a:endParaRPr lang="en-GB" dirty="0"/>
          </a:p>
          <a:p>
            <a:r>
              <a:rPr lang="en-GB" dirty="0"/>
              <a:t>Grant applications</a:t>
            </a:r>
          </a:p>
          <a:p>
            <a:endParaRPr lang="en-GB" dirty="0"/>
          </a:p>
          <a:p>
            <a:r>
              <a:rPr lang="en-GB" dirty="0"/>
              <a:t>Responses to tenders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5917F-E043-4887-B297-9259FD2A62F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sz="4000" dirty="0"/>
              <a:t>Tweaks for different audiences</a:t>
            </a:r>
          </a:p>
        </p:txBody>
      </p:sp>
    </p:spTree>
    <p:extLst>
      <p:ext uri="{BB962C8B-B14F-4D97-AF65-F5344CB8AC3E}">
        <p14:creationId xmlns:p14="http://schemas.microsoft.com/office/powerpoint/2010/main" val="27331173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e054fe35-124a-475c-b5b7-89222a2fdf8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11891</TotalTime>
  <Words>643</Words>
  <Application>Microsoft Office PowerPoint</Application>
  <PresentationFormat>Widescreen</PresentationFormat>
  <Paragraphs>84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Quicksand</vt:lpstr>
      <vt:lpstr>Office Theme</vt:lpstr>
      <vt:lpstr>PowerPoint Presentation</vt:lpstr>
      <vt:lpstr>Types of proposal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Travis</dc:creator>
  <cp:lastModifiedBy>Nadia Wager</cp:lastModifiedBy>
  <cp:revision>249</cp:revision>
  <dcterms:created xsi:type="dcterms:W3CDTF">2020-03-16T11:52:10Z</dcterms:created>
  <dcterms:modified xsi:type="dcterms:W3CDTF">2021-09-27T10:53:48Z</dcterms:modified>
</cp:coreProperties>
</file>